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 id="2147483726" r:id="rId2"/>
  </p:sldMasterIdLst>
  <p:notesMasterIdLst>
    <p:notesMasterId r:id="rId31"/>
  </p:notesMasterIdLst>
  <p:sldIdLst>
    <p:sldId id="326" r:id="rId3"/>
    <p:sldId id="301" r:id="rId4"/>
    <p:sldId id="302" r:id="rId5"/>
    <p:sldId id="303" r:id="rId6"/>
    <p:sldId id="306" r:id="rId7"/>
    <p:sldId id="332" r:id="rId8"/>
    <p:sldId id="307" r:id="rId9"/>
    <p:sldId id="330" r:id="rId10"/>
    <p:sldId id="328" r:id="rId11"/>
    <p:sldId id="329" r:id="rId12"/>
    <p:sldId id="336" r:id="rId13"/>
    <p:sldId id="338" r:id="rId14"/>
    <p:sldId id="335" r:id="rId15"/>
    <p:sldId id="343" r:id="rId16"/>
    <p:sldId id="305" r:id="rId17"/>
    <p:sldId id="340" r:id="rId18"/>
    <p:sldId id="341" r:id="rId19"/>
    <p:sldId id="339" r:id="rId20"/>
    <p:sldId id="334" r:id="rId21"/>
    <p:sldId id="348" r:id="rId22"/>
    <p:sldId id="350" r:id="rId23"/>
    <p:sldId id="347" r:id="rId24"/>
    <p:sldId id="322" r:id="rId25"/>
    <p:sldId id="352" r:id="rId26"/>
    <p:sldId id="349" r:id="rId27"/>
    <p:sldId id="354" r:id="rId28"/>
    <p:sldId id="344" r:id="rId29"/>
    <p:sldId id="353" r:id="rId30"/>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boratorio1" initials="L" lastIdx="3" clrIdx="0">
    <p:extLst>
      <p:ext uri="{19B8F6BF-5375-455C-9EA6-DF929625EA0E}">
        <p15:presenceInfo xmlns:p15="http://schemas.microsoft.com/office/powerpoint/2012/main" userId="Laboratorio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8C8B"/>
    <a:srgbClr val="CCAC38"/>
    <a:srgbClr val="8E1C58"/>
    <a:srgbClr val="48266E"/>
    <a:srgbClr val="B3713F"/>
    <a:srgbClr val="D1B44D"/>
    <a:srgbClr val="C07E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51" autoAdjust="0"/>
    <p:restoredTop sz="95216" autoAdjust="0"/>
  </p:normalViewPr>
  <p:slideViewPr>
    <p:cSldViewPr snapToGrid="0">
      <p:cViewPr varScale="1">
        <p:scale>
          <a:sx n="105" d="100"/>
          <a:sy n="105" d="100"/>
        </p:scale>
        <p:origin x="8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34A3D-F9BF-4447-A5B7-59F667BBE085}" type="datetimeFigureOut">
              <a:rPr lang="es-MX" smtClean="0"/>
              <a:t>18/04/20</a:t>
            </a:fld>
            <a:endParaRPr lang="es-MX" dirty="0"/>
          </a:p>
        </p:txBody>
      </p:sp>
      <p:sp>
        <p:nvSpPr>
          <p:cNvPr id="4" name="Marcador de imagen de diapositiva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8165-6696-40B1-848E-10699B93F8CE}" type="slidenum">
              <a:rPr lang="es-MX" smtClean="0"/>
              <a:t>‹Nº›</a:t>
            </a:fld>
            <a:endParaRPr lang="es-MX" dirty="0"/>
          </a:p>
        </p:txBody>
      </p:sp>
    </p:spTree>
    <p:extLst>
      <p:ext uri="{BB962C8B-B14F-4D97-AF65-F5344CB8AC3E}">
        <p14:creationId xmlns:p14="http://schemas.microsoft.com/office/powerpoint/2010/main" val="3398467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588F1ED1-2515-4E42-9437-EE8BA76D9EB1}" type="slidenum">
              <a:rPr lang="es-MX" smtClean="0"/>
              <a:t>1</a:t>
            </a:fld>
            <a:endParaRPr lang="es-MX" dirty="0"/>
          </a:p>
        </p:txBody>
      </p:sp>
    </p:spTree>
    <p:extLst>
      <p:ext uri="{BB962C8B-B14F-4D97-AF65-F5344CB8AC3E}">
        <p14:creationId xmlns:p14="http://schemas.microsoft.com/office/powerpoint/2010/main" val="3813217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4530"/>
            <a:ext cx="74295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682570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72802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1" y="360362"/>
            <a:ext cx="2135981"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81037" y="360363"/>
            <a:ext cx="6284119" cy="581183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1105343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321703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474645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568170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1277969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82329" y="2505075"/>
            <a:ext cx="4190702"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014913" y="2505075"/>
            <a:ext cx="4211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8" name="Footer Placeholder 7"/>
          <p:cNvSpPr>
            <a:spLocks noGrp="1"/>
          </p:cNvSpPr>
          <p:nvPr>
            <p:ph type="ftr" sz="quarter" idx="11"/>
          </p:nvPr>
        </p:nvSpPr>
        <p:spPr/>
        <p:txBody>
          <a:bodyPr/>
          <a:lstStyle/>
          <a:p>
            <a:endParaRPr lang="es-MX" dirty="0"/>
          </a:p>
        </p:txBody>
      </p:sp>
      <p:sp>
        <p:nvSpPr>
          <p:cNvPr id="9" name="Slide Number Placeholder 8"/>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584947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325693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4" name="Slide Number Placeholder 3"/>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283907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55337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613821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334415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3074648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677380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5878" y="1712423"/>
            <a:ext cx="8543925"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878" y="4552634"/>
            <a:ext cx="8543925"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5" name="Footer Placeholder 4"/>
          <p:cNvSpPr>
            <a:spLocks noGrp="1"/>
          </p:cNvSpPr>
          <p:nvPr>
            <p:ph type="ftr" sz="quarter" idx="11"/>
          </p:nvPr>
        </p:nvSpPr>
        <p:spPr/>
        <p:txBody>
          <a:bodyPr/>
          <a:lstStyle/>
          <a:p>
            <a:endParaRPr lang="es-MX" dirty="0"/>
          </a:p>
        </p:txBody>
      </p:sp>
      <p:sp>
        <p:nvSpPr>
          <p:cNvPr id="6" name="Slide Number Placeholder 5"/>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017338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6666" y="1828801"/>
            <a:ext cx="421005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14913" y="1828801"/>
            <a:ext cx="4210050" cy="4351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97806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6665" y="1681851"/>
            <a:ext cx="4189413"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686665" y="2507551"/>
            <a:ext cx="4189413"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14913" y="1681851"/>
            <a:ext cx="421005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014913" y="2507551"/>
            <a:ext cx="4210051" cy="36805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8" name="Footer Placeholder 7"/>
          <p:cNvSpPr>
            <a:spLocks noGrp="1"/>
          </p:cNvSpPr>
          <p:nvPr>
            <p:ph type="ftr" sz="quarter" idx="11"/>
          </p:nvPr>
        </p:nvSpPr>
        <p:spPr/>
        <p:txBody>
          <a:bodyPr/>
          <a:lstStyle/>
          <a:p>
            <a:endParaRPr lang="es-MX" dirty="0"/>
          </a:p>
        </p:txBody>
      </p:sp>
      <p:sp>
        <p:nvSpPr>
          <p:cNvPr id="9" name="Slide Number Placeholder 8"/>
          <p:cNvSpPr>
            <a:spLocks noGrp="1"/>
          </p:cNvSpPr>
          <p:nvPr>
            <p:ph type="sldNum" sz="quarter" idx="12"/>
          </p:nvPr>
        </p:nvSpPr>
        <p:spPr/>
        <p:txBody>
          <a:bodyPr/>
          <a:lstStyle/>
          <a:p>
            <a:fld id="{2656DFD9-B7E7-4231-96A1-6FFE846B4DF4}" type="slidenum">
              <a:rPr lang="es-MX" smtClean="0"/>
              <a:t>‹Nº›</a:t>
            </a:fld>
            <a:endParaRPr lang="es-MX"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880556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4" name="Footer Placeholder 3"/>
          <p:cNvSpPr>
            <a:spLocks noGrp="1"/>
          </p:cNvSpPr>
          <p:nvPr>
            <p:ph type="ftr" sz="quarter" idx="11"/>
          </p:nvPr>
        </p:nvSpPr>
        <p:spPr/>
        <p:txBody>
          <a:bodyPr/>
          <a:lstStyle/>
          <a:p>
            <a:endParaRPr lang="es-MX" dirty="0"/>
          </a:p>
        </p:txBody>
      </p:sp>
      <p:sp>
        <p:nvSpPr>
          <p:cNvPr id="5" name="Slide Number Placeholder 4"/>
          <p:cNvSpPr>
            <a:spLocks noGrp="1"/>
          </p:cNvSpPr>
          <p:nvPr>
            <p:ph type="sldNum" sz="quarter" idx="12"/>
          </p:nvPr>
        </p:nvSpPr>
        <p:spPr/>
        <p:txBody>
          <a:bodyPr/>
          <a:lstStyle/>
          <a:p>
            <a:fld id="{2656DFD9-B7E7-4231-96A1-6FFE846B4DF4}" type="slidenum">
              <a:rPr lang="es-MX" smtClean="0"/>
              <a:t>‹Nº›</a:t>
            </a:fld>
            <a:endParaRPr lang="es-MX"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00130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3" name="Footer Placeholder 2"/>
          <p:cNvSpPr>
            <a:spLocks noGrp="1"/>
          </p:cNvSpPr>
          <p:nvPr>
            <p:ph type="ftr" sz="quarter" idx="11"/>
          </p:nvPr>
        </p:nvSpPr>
        <p:spPr/>
        <p:txBody>
          <a:bodyPr/>
          <a:lstStyle/>
          <a:p>
            <a:endParaRPr lang="es-MX" dirty="0"/>
          </a:p>
        </p:txBody>
      </p:sp>
      <p:sp>
        <p:nvSpPr>
          <p:cNvPr id="4" name="Slide Number Placeholder 3"/>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79808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3514" y="457201"/>
            <a:ext cx="3194685"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210050" y="990600"/>
            <a:ext cx="5014913"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3514" y="2057399"/>
            <a:ext cx="3194685"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51946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3514" y="457200"/>
            <a:ext cx="3194685"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4210050" y="990600"/>
            <a:ext cx="5014913"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83514" y="2057400"/>
            <a:ext cx="3194685"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8385BA36-62B0-45BA-964E-46203C46BD08}" type="datetimeFigureOut">
              <a:rPr lang="es-MX" smtClean="0"/>
              <a:t>18/04/20</a:t>
            </a:fld>
            <a:endParaRPr lang="es-MX" dirty="0"/>
          </a:p>
        </p:txBody>
      </p:sp>
      <p:sp>
        <p:nvSpPr>
          <p:cNvPr id="6" name="Footer Placeholder 5"/>
          <p:cNvSpPr>
            <a:spLocks noGrp="1"/>
          </p:cNvSpPr>
          <p:nvPr>
            <p:ph type="ftr" sz="quarter" idx="11"/>
          </p:nvPr>
        </p:nvSpPr>
        <p:spPr/>
        <p:txBody>
          <a:bodyPr/>
          <a:lstStyle/>
          <a:p>
            <a:endParaRPr lang="es-MX" dirty="0"/>
          </a:p>
        </p:txBody>
      </p:sp>
      <p:sp>
        <p:nvSpPr>
          <p:cNvPr id="7" name="Slide Number Placeholder 6"/>
          <p:cNvSpPr>
            <a:spLocks noGrp="1"/>
          </p:cNvSpPr>
          <p:nvPr>
            <p:ph type="sldNum" sz="quarter" idx="12"/>
          </p:nvPr>
        </p:nvSpPr>
        <p:spPr/>
        <p:txBody>
          <a:bodyPr/>
          <a:lstStyle/>
          <a:p>
            <a:fld id="{2656DFD9-B7E7-4231-96A1-6FFE846B4DF4}" type="slidenum">
              <a:rPr lang="es-MX" smtClean="0"/>
              <a:t>‹Nº›</a:t>
            </a:fld>
            <a:endParaRPr lang="es-MX" dirty="0"/>
          </a:p>
        </p:txBody>
      </p:sp>
    </p:spTree>
    <p:extLst>
      <p:ext uri="{BB962C8B-B14F-4D97-AF65-F5344CB8AC3E}">
        <p14:creationId xmlns:p14="http://schemas.microsoft.com/office/powerpoint/2010/main" val="3015356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666" y="365760"/>
            <a:ext cx="8543925"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6666" y="1828801"/>
            <a:ext cx="8543925" cy="4351337"/>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8385BA36-62B0-45BA-964E-46203C46BD08}" type="datetimeFigureOut">
              <a:rPr lang="es-MX" smtClean="0"/>
              <a:t>18/04/20</a:t>
            </a:fld>
            <a:endParaRPr lang="es-MX" dirty="0"/>
          </a:p>
        </p:txBody>
      </p:sp>
      <p:sp>
        <p:nvSpPr>
          <p:cNvPr id="5" name="Footer Placeholder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MX" dirty="0"/>
          </a:p>
        </p:txBody>
      </p:sp>
      <p:sp>
        <p:nvSpPr>
          <p:cNvPr id="6" name="Slide Number Placeholder 5"/>
          <p:cNvSpPr>
            <a:spLocks noGrp="1"/>
          </p:cNvSpPr>
          <p:nvPr>
            <p:ph type="sldNum" sz="quarter" idx="4"/>
          </p:nvPr>
        </p:nvSpPr>
        <p:spPr>
          <a:xfrm>
            <a:off x="7001741" y="6356351"/>
            <a:ext cx="222885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656DFD9-B7E7-4231-96A1-6FFE846B4DF4}" type="slidenum">
              <a:rPr lang="es-MX" smtClean="0"/>
              <a:t>‹Nº›</a:t>
            </a:fld>
            <a:endParaRPr lang="es-MX" dirty="0"/>
          </a:p>
        </p:txBody>
      </p:sp>
    </p:spTree>
    <p:extLst>
      <p:ext uri="{BB962C8B-B14F-4D97-AF65-F5344CB8AC3E}">
        <p14:creationId xmlns:p14="http://schemas.microsoft.com/office/powerpoint/2010/main" val="254567415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5BA36-62B0-45BA-964E-46203C46BD08}" type="datetimeFigureOut">
              <a:rPr lang="es-MX" smtClean="0"/>
              <a:t>18/04/20</a:t>
            </a:fld>
            <a:endParaRPr lang="es-MX"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56DFD9-B7E7-4231-96A1-6FFE846B4DF4}" type="slidenum">
              <a:rPr lang="es-MX" smtClean="0"/>
              <a:t>‹Nº›</a:t>
            </a:fld>
            <a:endParaRPr lang="es-MX" dirty="0"/>
          </a:p>
        </p:txBody>
      </p:sp>
    </p:spTree>
    <p:extLst>
      <p:ext uri="{BB962C8B-B14F-4D97-AF65-F5344CB8AC3E}">
        <p14:creationId xmlns:p14="http://schemas.microsoft.com/office/powerpoint/2010/main" val="124144332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3.wdp"/><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microsoft.com/office/2007/relationships/hdphoto" Target="../media/hdphoto3.wdp"/><Relationship Id="rId7"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10" Type="http://schemas.openxmlformats.org/officeDocument/2006/relationships/image" Target="../media/image30.jpeg"/><Relationship Id="rId4" Type="http://schemas.openxmlformats.org/officeDocument/2006/relationships/image" Target="../media/image5.png"/><Relationship Id="rId9"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3.wdp"/><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3.jpe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6.jpe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8.jpeg"/><Relationship Id="rId2" Type="http://schemas.openxmlformats.org/officeDocument/2006/relationships/image" Target="../media/image5.png"/><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3.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21B6698-D56B-4715-BDE4-E428D58B8DA0}"/>
              </a:ext>
            </a:extLst>
          </p:cNvPr>
          <p:cNvGrpSpPr/>
          <p:nvPr/>
        </p:nvGrpSpPr>
        <p:grpSpPr>
          <a:xfrm>
            <a:off x="-1" y="1"/>
            <a:ext cx="3850089" cy="6858000"/>
            <a:chOff x="-1" y="1"/>
            <a:chExt cx="3850089" cy="6858000"/>
          </a:xfrm>
        </p:grpSpPr>
        <p:sp>
          <p:nvSpPr>
            <p:cNvPr id="16" name="Rectangle 5">
              <a:extLst>
                <a:ext uri="{FF2B5EF4-FFF2-40B4-BE49-F238E27FC236}">
                  <a16:creationId xmlns:a16="http://schemas.microsoft.com/office/drawing/2014/main" id="{0D60708E-88E9-4048-8F3A-1DF88DCBF1B7}"/>
                </a:ext>
              </a:extLst>
            </p:cNvPr>
            <p:cNvSpPr/>
            <p:nvPr/>
          </p:nvSpPr>
          <p:spPr>
            <a:xfrm>
              <a:off x="-1" y="1"/>
              <a:ext cx="3850089" cy="6858000"/>
            </a:xfrm>
            <a:prstGeom prst="rect">
              <a:avLst/>
            </a:prstGeom>
            <a:gradFill flip="none" rotWithShape="1">
              <a:gsLst>
                <a:gs pos="0">
                  <a:srgbClr val="373149"/>
                </a:gs>
                <a:gs pos="100000">
                  <a:srgbClr val="272335">
                    <a:alpha val="9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0" name="TextBox 97">
              <a:extLst>
                <a:ext uri="{FF2B5EF4-FFF2-40B4-BE49-F238E27FC236}">
                  <a16:creationId xmlns:a16="http://schemas.microsoft.com/office/drawing/2014/main" id="{CB41356E-C8C3-4F4B-8044-B02B875B8BC5}"/>
                </a:ext>
              </a:extLst>
            </p:cNvPr>
            <p:cNvSpPr txBox="1"/>
            <p:nvPr/>
          </p:nvSpPr>
          <p:spPr>
            <a:xfrm>
              <a:off x="201230" y="2107432"/>
              <a:ext cx="3516756" cy="3339376"/>
            </a:xfrm>
            <a:prstGeom prst="rect">
              <a:avLst/>
            </a:prstGeom>
            <a:noFill/>
          </p:spPr>
          <p:txBody>
            <a:bodyPr wrap="square" rtlCol="0">
              <a:spAutoFit/>
            </a:bodyPr>
            <a:lstStyle/>
            <a:p>
              <a:r>
                <a:rPr lang="es-MX" sz="4800" dirty="0">
                  <a:solidFill>
                    <a:schemeClr val="bg1"/>
                  </a:solidFill>
                  <a:latin typeface="Segoe UI Semibold" panose="020B0702040204020203" pitchFamily="34" charset="0"/>
                  <a:cs typeface="Segoe UI Semibold" panose="020B0702040204020203" pitchFamily="34" charset="0"/>
                </a:rPr>
                <a:t>Live Class</a:t>
              </a:r>
            </a:p>
            <a:p>
              <a:r>
                <a:rPr lang="es-MX" sz="4800" dirty="0">
                  <a:solidFill>
                    <a:schemeClr val="bg1"/>
                  </a:solidFill>
                  <a:latin typeface="Segoe UI Semibold" panose="020B0702040204020203" pitchFamily="34" charset="0"/>
                  <a:cs typeface="Segoe UI Semibold" panose="020B0702040204020203" pitchFamily="34" charset="0"/>
                </a:rPr>
                <a:t>Via Zoom </a:t>
              </a:r>
              <a:endParaRPr lang="es-MX" sz="4000" dirty="0">
                <a:solidFill>
                  <a:srgbClr val="388A88"/>
                </a:solidFill>
                <a:latin typeface="Segoe UI" panose="020B0502040204020203" pitchFamily="34" charset="0"/>
                <a:cs typeface="Segoe UI" panose="020B0502040204020203" pitchFamily="34" charset="0"/>
              </a:endParaRPr>
            </a:p>
            <a:p>
              <a:r>
                <a:rPr lang="es-MX" sz="3900" dirty="0">
                  <a:solidFill>
                    <a:srgbClr val="FDA266"/>
                  </a:solidFill>
                  <a:latin typeface="Segoe UI" panose="020B0502040204020203" pitchFamily="34" charset="0"/>
                  <a:cs typeface="Segoe UI" panose="020B0502040204020203" pitchFamily="34" charset="0"/>
                </a:rPr>
                <a:t>Chapter IV. </a:t>
              </a:r>
            </a:p>
            <a:p>
              <a:r>
                <a:rPr lang="es-MX" sz="3800" dirty="0">
                  <a:solidFill>
                    <a:srgbClr val="FDA266"/>
                  </a:solidFill>
                  <a:latin typeface="Segoe UI" panose="020B0502040204020203" pitchFamily="34" charset="0"/>
                  <a:cs typeface="Segoe UI" panose="020B0502040204020203" pitchFamily="34" charset="0"/>
                </a:rPr>
                <a:t>The Devil Wears Prada</a:t>
              </a:r>
              <a:endParaRPr lang="es-MX" sz="3800" dirty="0">
                <a:solidFill>
                  <a:srgbClr val="FDA266"/>
                </a:solidFill>
              </a:endParaRPr>
            </a:p>
          </p:txBody>
        </p:sp>
      </p:grpSp>
      <p:pic>
        <p:nvPicPr>
          <p:cNvPr id="13" name="Picture 56" descr="Imagen relacionada">
            <a:extLst>
              <a:ext uri="{FF2B5EF4-FFF2-40B4-BE49-F238E27FC236}">
                <a16:creationId xmlns:a16="http://schemas.microsoft.com/office/drawing/2014/main" id="{0836F56B-8A43-4FAA-922C-3F3ADD24B7AE}"/>
              </a:ext>
            </a:extLst>
          </p:cNvPr>
          <p:cNvPicPr>
            <a:picLocks noChangeAspect="1" noChangeArrowheads="1"/>
          </p:cNvPicPr>
          <p:nvPr/>
        </p:nvPicPr>
        <p:blipFill>
          <a:blip r:embed="rId3" cstate="print">
            <a:duotone>
              <a:srgbClr val="A5A5A5">
                <a:shade val="45000"/>
                <a:satMod val="135000"/>
              </a:srgb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360" y="110402"/>
            <a:ext cx="1188720" cy="1473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a:extLst>
              <a:ext uri="{FF2B5EF4-FFF2-40B4-BE49-F238E27FC236}">
                <a16:creationId xmlns:a16="http://schemas.microsoft.com/office/drawing/2014/main" id="{D8315800-F916-4A94-BE5E-59CDC9CB6805}"/>
              </a:ext>
            </a:extLst>
          </p:cNvPr>
          <p:cNvPicPr>
            <a:picLocks noChangeAspect="1"/>
          </p:cNvPicPr>
          <p:nvPr/>
        </p:nvPicPr>
        <p:blipFill>
          <a:blip r:embed="rId5">
            <a:duotone>
              <a:prstClr val="black"/>
              <a:srgbClr val="A5A5A5">
                <a:tint val="45000"/>
                <a:satMod val="400000"/>
              </a:srgb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898" y="6490906"/>
            <a:ext cx="2179156" cy="290554"/>
          </a:xfrm>
          <a:prstGeom prst="rect">
            <a:avLst/>
          </a:prstGeom>
        </p:spPr>
      </p:pic>
      <p:pic>
        <p:nvPicPr>
          <p:cNvPr id="7172" name="Picture 4" descr="Resultado de imagen para chanel at marina bay sands"/>
          <p:cNvPicPr>
            <a:picLocks noChangeAspect="1" noChangeArrowheads="1"/>
          </p:cNvPicPr>
          <p:nvPr/>
        </p:nvPicPr>
        <p:blipFill rotWithShape="1">
          <a:blip r:embed="rId7">
            <a:extLst>
              <a:ext uri="{28A0092B-C50C-407E-A947-70E740481C1C}">
                <a14:useLocalDpi xmlns:a14="http://schemas.microsoft.com/office/drawing/2010/main" val="0"/>
              </a:ext>
            </a:extLst>
          </a:blip>
          <a:srcRect l="24204" r="26226"/>
          <a:stretch/>
        </p:blipFill>
        <p:spPr bwMode="auto">
          <a:xfrm>
            <a:off x="3844018" y="1"/>
            <a:ext cx="6057900" cy="6874583"/>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23">
            <a:extLst>
              <a:ext uri="{FF2B5EF4-FFF2-40B4-BE49-F238E27FC236}">
                <a16:creationId xmlns:a16="http://schemas.microsoft.com/office/drawing/2014/main" id="{90DC3B96-2F50-4D13-8DF3-08D4A923EDE6}"/>
              </a:ext>
            </a:extLst>
          </p:cNvPr>
          <p:cNvSpPr/>
          <p:nvPr/>
        </p:nvSpPr>
        <p:spPr>
          <a:xfrm>
            <a:off x="0" y="1"/>
            <a:ext cx="9907268" cy="6858000"/>
          </a:xfrm>
          <a:prstGeom prst="rect">
            <a:avLst/>
          </a:prstGeom>
          <a:gradFill flip="none" rotWithShape="1">
            <a:gsLst>
              <a:gs pos="0">
                <a:schemeClr val="bg2">
                  <a:alpha val="2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Tree>
    <p:extLst>
      <p:ext uri="{BB962C8B-B14F-4D97-AF65-F5344CB8AC3E}">
        <p14:creationId xmlns:p14="http://schemas.microsoft.com/office/powerpoint/2010/main" val="6136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2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4"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131" name="Where am I from?…"/>
          <p:cNvSpPr txBox="1"/>
          <p:nvPr/>
        </p:nvSpPr>
        <p:spPr>
          <a:xfrm>
            <a:off x="1107028" y="2597203"/>
            <a:ext cx="3084209" cy="3534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buSzPct val="100000"/>
              <a:defRPr sz="3000">
                <a:solidFill>
                  <a:schemeClr val="accent1">
                    <a:hueOff val="114395"/>
                    <a:lumOff val="-24975"/>
                  </a:schemeClr>
                </a:solidFill>
              </a:defRPr>
            </a:pPr>
            <a:r>
              <a:rPr lang="en-US" sz="1700" b="1" dirty="0">
                <a:solidFill>
                  <a:srgbClr val="48266E"/>
                </a:solidFill>
                <a:latin typeface="Segoe Script" panose="030B0504020000000003" pitchFamily="66" charset="0"/>
                <a:cs typeface="Segoe UI Semibold" panose="020B0702040204020203" pitchFamily="34" charset="0"/>
              </a:rPr>
              <a:t>1) What is the man on the left wearing?</a:t>
            </a:r>
            <a:endParaRPr lang="es-MX" sz="1700" b="1" dirty="0">
              <a:solidFill>
                <a:srgbClr val="48266E"/>
              </a:solidFill>
              <a:latin typeface="Segoe Script" panose="030B0504020000000003" pitchFamily="66" charset="0"/>
              <a:cs typeface="Segoe UI Semibold" panose="020B0702040204020203" pitchFamily="34" charset="0"/>
            </a:endParaRPr>
          </a:p>
          <a:p>
            <a:pPr>
              <a:buSzPct val="100000"/>
              <a:defRPr sz="3000">
                <a:solidFill>
                  <a:schemeClr val="accent1">
                    <a:hueOff val="114395"/>
                    <a:lumOff val="-24975"/>
                  </a:schemeClr>
                </a:solidFill>
              </a:defRPr>
            </a:pPr>
            <a:r>
              <a:rPr lang="es-MX" sz="1700" b="1" dirty="0">
                <a:solidFill>
                  <a:srgbClr val="8E1C58"/>
                </a:solidFill>
                <a:latin typeface="Segoe Script" panose="030B0504020000000003" pitchFamily="66" charset="0"/>
                <a:cs typeface="Segoe UI Semibold" panose="020B0702040204020203" pitchFamily="34" charset="0"/>
              </a:rPr>
              <a:t>2) He’s wearing a scarf, cardigan and jeans. </a:t>
            </a:r>
          </a:p>
          <a:p>
            <a:pPr>
              <a:buSzPct val="100000"/>
              <a:defRPr sz="3000">
                <a:solidFill>
                  <a:schemeClr val="accent1">
                    <a:hueOff val="114395"/>
                    <a:lumOff val="-24975"/>
                  </a:schemeClr>
                </a:solidFill>
              </a:defRPr>
            </a:pPr>
            <a:endParaRPr sz="1900" dirty="0">
              <a:solidFill>
                <a:schemeClr val="tx1">
                  <a:lumMod val="85000"/>
                  <a:lumOff val="15000"/>
                </a:schemeClr>
              </a:solidFill>
              <a:latin typeface="Segoe Script" panose="030B0504020000000003" pitchFamily="66" charset="0"/>
              <a:cs typeface="Segoe UI Semibold" panose="020B0702040204020203" pitchFamily="34" charset="0"/>
            </a:endParaRPr>
          </a:p>
          <a:p>
            <a:pPr>
              <a:buSzPct val="100000"/>
              <a:defRPr sz="3000">
                <a:solidFill>
                  <a:schemeClr val="accent2">
                    <a:hueOff val="258623"/>
                    <a:satOff val="16006"/>
                    <a:lumOff val="-25223"/>
                  </a:schemeClr>
                </a:solidFill>
              </a:defRPr>
            </a:pPr>
            <a:r>
              <a:rPr lang="es-MX" sz="1700" dirty="0">
                <a:solidFill>
                  <a:schemeClr val="tx1">
                    <a:lumMod val="75000"/>
                    <a:lumOff val="25000"/>
                  </a:schemeClr>
                </a:solidFill>
                <a:latin typeface="Segoe UI Semibold" panose="020B0702040204020203" pitchFamily="34" charset="0"/>
                <a:cs typeface="Segoe UI Semibold" panose="020B0702040204020203" pitchFamily="34" charset="0"/>
              </a:rPr>
              <a:t>You can use colours in your descriptions for extra points.</a:t>
            </a:r>
          </a:p>
          <a:p>
            <a:pPr>
              <a:buSzPct val="100000"/>
              <a:defRPr sz="3000">
                <a:solidFill>
                  <a:schemeClr val="accent2">
                    <a:hueOff val="258623"/>
                    <a:satOff val="16006"/>
                    <a:lumOff val="-25223"/>
                  </a:schemeClr>
                </a:solidFill>
              </a:defRPr>
            </a:pPr>
            <a:endParaRPr lang="es-MX" sz="17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buSzPct val="100000"/>
              <a:defRPr sz="3000">
                <a:solidFill>
                  <a:schemeClr val="accent2">
                    <a:hueOff val="258623"/>
                    <a:satOff val="16006"/>
                    <a:lumOff val="-25223"/>
                  </a:schemeClr>
                </a:solidFill>
              </a:defRPr>
            </a:pPr>
            <a:r>
              <a:rPr lang="es-MX" sz="1700" b="1" dirty="0">
                <a:solidFill>
                  <a:srgbClr val="B3713F"/>
                </a:solidFill>
                <a:latin typeface="Segoe Script" panose="030B0504020000000003" pitchFamily="66" charset="0"/>
                <a:cs typeface="Segoe UI Semibold" panose="020B0702040204020203" pitchFamily="34" charset="0"/>
              </a:rPr>
              <a:t>1) What is the woman on the right wearing?</a:t>
            </a:r>
          </a:p>
          <a:p>
            <a:pPr>
              <a:buSzPct val="100000"/>
              <a:defRPr sz="3000">
                <a:solidFill>
                  <a:schemeClr val="accent2">
                    <a:hueOff val="258623"/>
                    <a:satOff val="16006"/>
                    <a:lumOff val="-25223"/>
                  </a:schemeClr>
                </a:solidFill>
              </a:defRPr>
            </a:pPr>
            <a:r>
              <a:rPr lang="es-MX" sz="1700" b="1" dirty="0">
                <a:solidFill>
                  <a:srgbClr val="CCAC38"/>
                </a:solidFill>
                <a:latin typeface="Segoe Script" panose="030B0504020000000003" pitchFamily="66" charset="0"/>
                <a:cs typeface="Segoe UI Semibold" panose="020B0702040204020203" pitchFamily="34" charset="0"/>
              </a:rPr>
              <a:t>2) She’s wearing a black skirt and brown boots. </a:t>
            </a:r>
          </a:p>
          <a:p>
            <a:pPr>
              <a:buSzPct val="100000"/>
              <a:defRPr sz="3000">
                <a:solidFill>
                  <a:schemeClr val="accent2">
                    <a:hueOff val="258623"/>
                    <a:satOff val="16006"/>
                    <a:lumOff val="-25223"/>
                  </a:schemeClr>
                </a:solidFill>
              </a:defRPr>
            </a:pPr>
            <a:r>
              <a:rPr lang="es-MX" sz="1900" b="1" dirty="0">
                <a:solidFill>
                  <a:schemeClr val="tx1">
                    <a:lumMod val="85000"/>
                    <a:lumOff val="15000"/>
                  </a:schemeClr>
                </a:solidFill>
                <a:latin typeface="Segoe UI Semibold" panose="020B0702040204020203" pitchFamily="34" charset="0"/>
                <a:cs typeface="Segoe UI Semibold" panose="020B0702040204020203" pitchFamily="34" charset="0"/>
              </a:rPr>
              <a:t> </a:t>
            </a:r>
          </a:p>
        </p:txBody>
      </p:sp>
      <p:sp>
        <p:nvSpPr>
          <p:cNvPr id="93" name="Rectángulo 92">
            <a:extLst>
              <a:ext uri="{FF2B5EF4-FFF2-40B4-BE49-F238E27FC236}">
                <a16:creationId xmlns:a16="http://schemas.microsoft.com/office/drawing/2014/main" id="{68BD3F7A-E379-4397-A8A2-E0A9EB881595}"/>
              </a:ext>
            </a:extLst>
          </p:cNvPr>
          <p:cNvSpPr/>
          <p:nvPr/>
        </p:nvSpPr>
        <p:spPr>
          <a:xfrm>
            <a:off x="1050940" y="1844361"/>
            <a:ext cx="3334342" cy="615553"/>
          </a:xfrm>
          <a:prstGeom prst="rect">
            <a:avLst/>
          </a:prstGeom>
        </p:spPr>
        <p:txBody>
          <a:bodyPr wrap="square">
            <a:spAutoFit/>
          </a:bodyPr>
          <a:lstStyle/>
          <a:p>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Now, describe what the people in the pictures are wearing.</a:t>
            </a:r>
            <a:endParaRPr lang="es-MX" b="1"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pic>
        <p:nvPicPr>
          <p:cNvPr id="96" name="Picture 2" descr="Resultado de imagen para personas ropa casual"/>
          <p:cNvPicPr>
            <a:picLocks noChangeAspect="1" noChangeArrowheads="1"/>
          </p:cNvPicPr>
          <p:nvPr/>
        </p:nvPicPr>
        <p:blipFill rotWithShape="1">
          <a:blip r:embed="rId7">
            <a:lum bright="5000"/>
            <a:extLst>
              <a:ext uri="{28A0092B-C50C-407E-A947-70E740481C1C}">
                <a14:useLocalDpi xmlns:a14="http://schemas.microsoft.com/office/drawing/2010/main" val="0"/>
              </a:ext>
            </a:extLst>
          </a:blip>
          <a:srcRect t="2467" b="3100"/>
          <a:stretch/>
        </p:blipFill>
        <p:spPr bwMode="auto">
          <a:xfrm>
            <a:off x="4556875" y="1842290"/>
            <a:ext cx="4282424" cy="4044009"/>
          </a:xfrm>
          <a:prstGeom prst="rect">
            <a:avLst/>
          </a:prstGeom>
          <a:noFill/>
          <a:extLst>
            <a:ext uri="{909E8E84-426E-40DD-AFC4-6F175D3DCCD1}">
              <a14:hiddenFill xmlns:a14="http://schemas.microsoft.com/office/drawing/2010/main">
                <a:solidFill>
                  <a:srgbClr val="FFFFFF"/>
                </a:solidFill>
              </a14:hiddenFill>
            </a:ext>
          </a:extLst>
        </p:spPr>
      </p:pic>
      <p:sp>
        <p:nvSpPr>
          <p:cNvPr id="9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dirty="0">
                <a:solidFill>
                  <a:srgbClr val="CCAC38"/>
                </a:solidFill>
                <a:latin typeface="Segoe UI" panose="020B0502040204020203" pitchFamily="34" charset="0"/>
                <a:cs typeface="Segoe UI" panose="020B0502040204020203" pitchFamily="34" charset="0"/>
              </a:rPr>
              <a:t>What are you wearing? </a:t>
            </a:r>
          </a:p>
        </p:txBody>
      </p:sp>
    </p:spTree>
    <p:extLst>
      <p:ext uri="{BB962C8B-B14F-4D97-AF65-F5344CB8AC3E}">
        <p14:creationId xmlns:p14="http://schemas.microsoft.com/office/powerpoint/2010/main" val="84362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14338" name="Picture 2" descr="Resultado de imagen para banner men clothes store"/>
          <p:cNvPicPr>
            <a:picLocks noChangeAspect="1" noChangeArrowheads="1"/>
          </p:cNvPicPr>
          <p:nvPr/>
        </p:nvPicPr>
        <p:blipFill rotWithShape="1">
          <a:blip r:embed="rId7">
            <a:lum bright="4000"/>
            <a:extLst>
              <a:ext uri="{28A0092B-C50C-407E-A947-70E740481C1C}">
                <a14:useLocalDpi xmlns:a14="http://schemas.microsoft.com/office/drawing/2010/main" val="0"/>
              </a:ext>
            </a:extLst>
          </a:blip>
          <a:srcRect t="52429" b="2940"/>
          <a:stretch/>
        </p:blipFill>
        <p:spPr bwMode="auto">
          <a:xfrm>
            <a:off x="1183095" y="1943336"/>
            <a:ext cx="6057900" cy="3826043"/>
          </a:xfrm>
          <a:prstGeom prst="rect">
            <a:avLst/>
          </a:prstGeom>
          <a:noFill/>
          <a:extLst>
            <a:ext uri="{909E8E84-426E-40DD-AFC4-6F175D3DCCD1}">
              <a14:hiddenFill xmlns:a14="http://schemas.microsoft.com/office/drawing/2010/main">
                <a:solidFill>
                  <a:srgbClr val="FFFFFF"/>
                </a:solidFill>
              </a14:hiddenFill>
            </a:ext>
          </a:extLst>
        </p:spPr>
      </p:pic>
      <p:sp>
        <p:nvSpPr>
          <p:cNvPr id="54" name="Rectángulo 53">
            <a:extLst>
              <a:ext uri="{FF2B5EF4-FFF2-40B4-BE49-F238E27FC236}">
                <a16:creationId xmlns:a16="http://schemas.microsoft.com/office/drawing/2014/main" id="{68BD3F7A-E379-4397-A8A2-E0A9EB881595}"/>
              </a:ext>
            </a:extLst>
          </p:cNvPr>
          <p:cNvSpPr/>
          <p:nvPr/>
        </p:nvSpPr>
        <p:spPr>
          <a:xfrm>
            <a:off x="7246176" y="1298818"/>
            <a:ext cx="1403148" cy="5339923"/>
          </a:xfrm>
          <a:prstGeom prst="rect">
            <a:avLst/>
          </a:prstGeom>
        </p:spPr>
        <p:txBody>
          <a:bodyPr wrap="square">
            <a:spAutoFit/>
          </a:bodyPr>
          <a:lstStyle/>
          <a:p>
            <a:endParaRPr lang="es-MX" sz="1700" dirty="0">
              <a:solidFill>
                <a:schemeClr val="tx1">
                  <a:lumMod val="85000"/>
                  <a:lumOff val="15000"/>
                </a:schemeClr>
              </a:solidFill>
              <a:latin typeface="Segoe UI Semibold" panose="020B0702040204020203" pitchFamily="34" charset="0"/>
              <a:cs typeface="Segoe UI Semibold" panose="020B0702040204020203" pitchFamily="34" charset="0"/>
            </a:endParaRPr>
          </a:p>
          <a:p>
            <a:endParaRPr lang="es-MX" sz="1700" dirty="0">
              <a:solidFill>
                <a:schemeClr val="tx1">
                  <a:lumMod val="85000"/>
                  <a:lumOff val="15000"/>
                </a:schemeClr>
              </a:solidFill>
              <a:latin typeface="Segoe UI Semibold" panose="020B0702040204020203" pitchFamily="34" charset="0"/>
              <a:cs typeface="Segoe UI Semibold" panose="020B0702040204020203" pitchFamily="34" charset="0"/>
            </a:endParaRPr>
          </a:p>
          <a:p>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Great, you can now identify types of clothes and colours.</a:t>
            </a:r>
          </a:p>
          <a:p>
            <a:endParaRPr lang="es-MX" sz="1700" dirty="0">
              <a:solidFill>
                <a:schemeClr val="tx1">
                  <a:lumMod val="85000"/>
                  <a:lumOff val="15000"/>
                </a:schemeClr>
              </a:solidFill>
              <a:latin typeface="Segoe UI Semibold" panose="020B0702040204020203" pitchFamily="34" charset="0"/>
              <a:cs typeface="Segoe UI Semibold" panose="020B0702040204020203" pitchFamily="34" charset="0"/>
            </a:endParaRPr>
          </a:p>
          <a:p>
            <a:r>
              <a:rPr lang="es-MX" sz="1700" dirty="0">
                <a:solidFill>
                  <a:schemeClr val="tx1">
                    <a:lumMod val="85000"/>
                    <a:lumOff val="15000"/>
                  </a:schemeClr>
                </a:solidFill>
                <a:latin typeface="Segoe UI" panose="020B0502040204020203" pitchFamily="34" charset="0"/>
                <a:cs typeface="Segoe UI" panose="020B0502040204020203" pitchFamily="34" charset="0"/>
              </a:rPr>
              <a:t>It’s time to enter the Fashion Boutique and learn more about parts of clothes.</a:t>
            </a:r>
          </a:p>
          <a:p>
            <a:endParaRPr lang="es-MX" sz="1700" dirty="0">
              <a:solidFill>
                <a:schemeClr val="tx1">
                  <a:lumMod val="85000"/>
                  <a:lumOff val="15000"/>
                </a:schemeClr>
              </a:solidFill>
              <a:latin typeface="Segoe UI Semibold" panose="020B0702040204020203" pitchFamily="34" charset="0"/>
              <a:cs typeface="Segoe UI Semibold" panose="020B0702040204020203" pitchFamily="34" charset="0"/>
            </a:endParaRPr>
          </a:p>
          <a:p>
            <a:endParaRPr lang="es-MX" sz="1700" b="1" dirty="0">
              <a:solidFill>
                <a:schemeClr val="tx1">
                  <a:lumMod val="85000"/>
                  <a:lumOff val="15000"/>
                </a:schemeClr>
              </a:solidFill>
              <a:latin typeface="Segoe UI Semibold" panose="020B0702040204020203" pitchFamily="34" charset="0"/>
              <a:cs typeface="Segoe UI Semibold" panose="020B0702040204020203" pitchFamily="34" charset="0"/>
            </a:endParaRPr>
          </a:p>
          <a:p>
            <a:endParaRPr lang="es-MX" b="1"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93"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s-MX" sz="3200" dirty="0">
                <a:solidFill>
                  <a:srgbClr val="468C8B"/>
                </a:solidFill>
                <a:latin typeface="Segoe UI" panose="020B0502040204020203" pitchFamily="34" charset="0"/>
                <a:cs typeface="Segoe UI" panose="020B0502040204020203" pitchFamily="34" charset="0"/>
              </a:rPr>
              <a:t>Parts of Clothing</a:t>
            </a:r>
          </a:p>
        </p:txBody>
      </p:sp>
    </p:spTree>
    <p:extLst>
      <p:ext uri="{BB962C8B-B14F-4D97-AF65-F5344CB8AC3E}">
        <p14:creationId xmlns:p14="http://schemas.microsoft.com/office/powerpoint/2010/main" val="46564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2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4"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2" name="Rectángulo 1"/>
          <p:cNvSpPr/>
          <p:nvPr/>
        </p:nvSpPr>
        <p:spPr>
          <a:xfrm>
            <a:off x="1103488" y="1749169"/>
            <a:ext cx="7882253" cy="369332"/>
          </a:xfrm>
          <a:prstGeom prst="rect">
            <a:avLst/>
          </a:prstGeom>
        </p:spPr>
        <p:txBody>
          <a:bodyPr wrap="square">
            <a:spAutoFit/>
          </a:bodyPr>
          <a:lstStyle/>
          <a:p>
            <a:r>
              <a:rPr lang="es-MX" dirty="0">
                <a:solidFill>
                  <a:schemeClr val="tx1">
                    <a:lumMod val="85000"/>
                    <a:lumOff val="15000"/>
                  </a:schemeClr>
                </a:solidFill>
                <a:latin typeface="Segoe UI Semibold" panose="020B0702040204020203" pitchFamily="34" charset="0"/>
                <a:cs typeface="Segoe UI Semibold" panose="020B0702040204020203" pitchFamily="34" charset="0"/>
              </a:rPr>
              <a:t>Look at the photos &amp; match the parts of clothes with the correct image.</a:t>
            </a:r>
          </a:p>
        </p:txBody>
      </p:sp>
      <p:pic>
        <p:nvPicPr>
          <p:cNvPr id="93" name="Picture 4" descr="Resultado de imagen para retail interior design"/>
          <p:cNvPicPr>
            <a:picLocks noChangeAspect="1" noChangeArrowheads="1"/>
          </p:cNvPicPr>
          <p:nvPr/>
        </p:nvPicPr>
        <p:blipFill rotWithShape="1">
          <a:blip r:embed="rId7" cstate="print">
            <a:lum bright="5000"/>
            <a:extLst>
              <a:ext uri="{28A0092B-C50C-407E-A947-70E740481C1C}">
                <a14:useLocalDpi xmlns:a14="http://schemas.microsoft.com/office/drawing/2010/main" val="0"/>
              </a:ext>
            </a:extLst>
          </a:blip>
          <a:srcRect t="18001" b="17451"/>
          <a:stretch/>
        </p:blipFill>
        <p:spPr bwMode="auto">
          <a:xfrm>
            <a:off x="1205887" y="2211424"/>
            <a:ext cx="7437072" cy="3599286"/>
          </a:xfrm>
          <a:prstGeom prst="rect">
            <a:avLst/>
          </a:prstGeom>
          <a:noFill/>
          <a:extLst>
            <a:ext uri="{909E8E84-426E-40DD-AFC4-6F175D3DCCD1}">
              <a14:hiddenFill xmlns:a14="http://schemas.microsoft.com/office/drawing/2010/main">
                <a:solidFill>
                  <a:srgbClr val="FFFFFF"/>
                </a:solidFill>
              </a14:hiddenFill>
            </a:ext>
          </a:extLst>
        </p:spPr>
      </p:pic>
      <p:sp>
        <p:nvSpPr>
          <p:cNvPr id="95"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s-MX" sz="3200" dirty="0">
                <a:solidFill>
                  <a:srgbClr val="468C8B"/>
                </a:solidFill>
                <a:latin typeface="Segoe UI" panose="020B0502040204020203" pitchFamily="34" charset="0"/>
                <a:cs typeface="Segoe UI" panose="020B0502040204020203" pitchFamily="34" charset="0"/>
              </a:rPr>
              <a:t>Parts of Clothing</a:t>
            </a:r>
          </a:p>
        </p:txBody>
      </p:sp>
    </p:spTree>
    <p:extLst>
      <p:ext uri="{BB962C8B-B14F-4D97-AF65-F5344CB8AC3E}">
        <p14:creationId xmlns:p14="http://schemas.microsoft.com/office/powerpoint/2010/main" val="2535411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2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4"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12294" name="Picture 6" descr="red and white plaid button-up shir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1310"/>
          <a:stretch/>
        </p:blipFill>
        <p:spPr bwMode="auto">
          <a:xfrm>
            <a:off x="4454793" y="1953144"/>
            <a:ext cx="3187645" cy="190487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woman in yellow and white checked skirt"/>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074" b="7615"/>
          <a:stretch/>
        </p:blipFill>
        <p:spPr bwMode="auto">
          <a:xfrm>
            <a:off x="4451261" y="3946729"/>
            <a:ext cx="3191177" cy="1902926"/>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man taking phot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835"/>
          <a:stretch/>
        </p:blipFill>
        <p:spPr bwMode="auto">
          <a:xfrm>
            <a:off x="1185411" y="1953144"/>
            <a:ext cx="3202900" cy="1904872"/>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Imagen relacionada"/>
          <p:cNvPicPr>
            <a:picLocks noChangeAspect="1" noChangeArrowheads="1"/>
          </p:cNvPicPr>
          <p:nvPr/>
        </p:nvPicPr>
        <p:blipFill rotWithShape="1">
          <a:blip r:embed="rId10">
            <a:extLst>
              <a:ext uri="{28A0092B-C50C-407E-A947-70E740481C1C}">
                <a14:useLocalDpi xmlns:a14="http://schemas.microsoft.com/office/drawing/2010/main" val="0"/>
              </a:ext>
            </a:extLst>
          </a:blip>
          <a:srcRect l="1685" t="25652" r="213" b="15640"/>
          <a:stretch/>
        </p:blipFill>
        <p:spPr bwMode="auto">
          <a:xfrm>
            <a:off x="1185411" y="3945700"/>
            <a:ext cx="3202900" cy="1903955"/>
          </a:xfrm>
          <a:prstGeom prst="rect">
            <a:avLst/>
          </a:prstGeom>
          <a:noFill/>
          <a:extLst>
            <a:ext uri="{909E8E84-426E-40DD-AFC4-6F175D3DCCD1}">
              <a14:hiddenFill xmlns:a14="http://schemas.microsoft.com/office/drawing/2010/main">
                <a:solidFill>
                  <a:srgbClr val="FFFFFF"/>
                </a:solidFill>
              </a14:hiddenFill>
            </a:ext>
          </a:extLst>
        </p:spPr>
      </p:pic>
      <p:sp>
        <p:nvSpPr>
          <p:cNvPr id="95" name="To Be + Feeling / Emotion"/>
          <p:cNvSpPr txBox="1"/>
          <p:nvPr/>
        </p:nvSpPr>
        <p:spPr>
          <a:xfrm>
            <a:off x="7717905" y="1401893"/>
            <a:ext cx="1687165" cy="47811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000">
                <a:solidFill>
                  <a:schemeClr val="accent5"/>
                </a:solidFill>
              </a:defRPr>
            </a:lvl1pPr>
          </a:lstStyle>
          <a:p>
            <a:endParaRPr lang="es-MX" sz="1800" dirty="0">
              <a:solidFill>
                <a:schemeClr val="tx1">
                  <a:lumMod val="75000"/>
                  <a:lumOff val="25000"/>
                </a:schemeClr>
              </a:solidFill>
              <a:latin typeface="Segoe UI Semibold" panose="020B0702040204020203" pitchFamily="34" charset="0"/>
              <a:cs typeface="Segoe UI Semibold" panose="020B0702040204020203" pitchFamily="34" charset="0"/>
            </a:endParaRPr>
          </a:p>
          <a:p>
            <a:endParaRPr lang="es-MX" sz="1800" b="1" dirty="0">
              <a:solidFill>
                <a:srgbClr val="532C7E"/>
              </a:solidFill>
              <a:latin typeface="Segoe Script" panose="030B0504020000000003" pitchFamily="66" charset="0"/>
              <a:cs typeface="Segoe UI Semibold" panose="020B0702040204020203" pitchFamily="34" charset="0"/>
            </a:endParaRPr>
          </a:p>
          <a:p>
            <a:r>
              <a:rPr lang="es-MX" sz="1800" b="1" u="sng" dirty="0">
                <a:solidFill>
                  <a:schemeClr val="tx1">
                    <a:lumMod val="75000"/>
                    <a:lumOff val="25000"/>
                  </a:schemeClr>
                </a:solidFill>
                <a:latin typeface="Segoe Script" panose="030B0504020000000003" pitchFamily="66" charset="0"/>
                <a:cs typeface="Segoe UI Semibold" panose="020B0702040204020203" pitchFamily="34" charset="0"/>
              </a:rPr>
              <a:t>Parts of clothes</a:t>
            </a:r>
          </a:p>
          <a:p>
            <a:endParaRPr lang="es-MX" sz="1800" b="1" u="sng" dirty="0">
              <a:solidFill>
                <a:schemeClr val="tx1">
                  <a:lumMod val="85000"/>
                  <a:lumOff val="15000"/>
                </a:schemeClr>
              </a:solidFill>
              <a:latin typeface="Segoe Script" panose="030B0504020000000003" pitchFamily="66" charset="0"/>
              <a:cs typeface="Segoe UI Semibold" panose="020B0702040204020203" pitchFamily="34" charset="0"/>
            </a:endParaRPr>
          </a:p>
          <a:p>
            <a:r>
              <a:rPr lang="es-MX" sz="1800" b="1" dirty="0">
                <a:solidFill>
                  <a:srgbClr val="532C7E"/>
                </a:solidFill>
                <a:latin typeface="Segoe Script" panose="030B0504020000000003" pitchFamily="66" charset="0"/>
                <a:cs typeface="Segoe UI Semibold" panose="020B0702040204020203" pitchFamily="34" charset="0"/>
              </a:rPr>
              <a:t>Collar</a:t>
            </a:r>
          </a:p>
          <a:p>
            <a:r>
              <a:rPr lang="es-MX" sz="1800" b="1" dirty="0">
                <a:solidFill>
                  <a:srgbClr val="8E1C58"/>
                </a:solidFill>
                <a:latin typeface="Segoe Script" panose="030B0504020000000003" pitchFamily="66" charset="0"/>
                <a:cs typeface="Segoe UI Semibold" panose="020B0702040204020203" pitchFamily="34" charset="0"/>
              </a:rPr>
              <a:t>Frame</a:t>
            </a:r>
          </a:p>
          <a:p>
            <a:r>
              <a:rPr lang="es-MX" sz="1800" b="1" dirty="0">
                <a:solidFill>
                  <a:srgbClr val="C07E4D"/>
                </a:solidFill>
                <a:latin typeface="Segoe Script" panose="030B0504020000000003" pitchFamily="66" charset="0"/>
                <a:cs typeface="Segoe UI Semibold" panose="020B0702040204020203" pitchFamily="34" charset="0"/>
              </a:rPr>
              <a:t>Label</a:t>
            </a:r>
          </a:p>
          <a:p>
            <a:r>
              <a:rPr lang="es-MX" sz="1800" b="1" dirty="0">
                <a:solidFill>
                  <a:srgbClr val="D1B44D"/>
                </a:solidFill>
                <a:latin typeface="Segoe Script" panose="030B0504020000000003" pitchFamily="66" charset="0"/>
                <a:cs typeface="Segoe UI Semibold" panose="020B0702040204020203" pitchFamily="34" charset="0"/>
              </a:rPr>
              <a:t>Hood</a:t>
            </a:r>
          </a:p>
          <a:p>
            <a:r>
              <a:rPr lang="es-MX" sz="1800" b="1" dirty="0">
                <a:solidFill>
                  <a:srgbClr val="468C8B"/>
                </a:solidFill>
                <a:latin typeface="Segoe Script" panose="030B0504020000000003" pitchFamily="66" charset="0"/>
                <a:cs typeface="Segoe UI Semibold" panose="020B0702040204020203" pitchFamily="34" charset="0"/>
              </a:rPr>
              <a:t>Zip</a:t>
            </a:r>
          </a:p>
          <a:p>
            <a:r>
              <a:rPr lang="es-MX" sz="1800" b="1" dirty="0">
                <a:solidFill>
                  <a:srgbClr val="532C7E"/>
                </a:solidFill>
                <a:latin typeface="Segoe Script" panose="030B0504020000000003" pitchFamily="66" charset="0"/>
                <a:cs typeface="Segoe UI Semibold" panose="020B0702040204020203" pitchFamily="34" charset="0"/>
              </a:rPr>
              <a:t>Lens</a:t>
            </a:r>
          </a:p>
          <a:p>
            <a:r>
              <a:rPr lang="es-MX" sz="1800" b="1" dirty="0">
                <a:solidFill>
                  <a:srgbClr val="8E1C58"/>
                </a:solidFill>
                <a:latin typeface="Segoe Script" panose="030B0504020000000003" pitchFamily="66" charset="0"/>
                <a:cs typeface="Segoe UI Semibold" panose="020B0702040204020203" pitchFamily="34" charset="0"/>
              </a:rPr>
              <a:t>Sleeve</a:t>
            </a:r>
          </a:p>
          <a:p>
            <a:r>
              <a:rPr lang="es-MX" sz="1800" b="1" dirty="0">
                <a:solidFill>
                  <a:srgbClr val="C07E4D"/>
                </a:solidFill>
                <a:latin typeface="Segoe Script" panose="030B0504020000000003" pitchFamily="66" charset="0"/>
                <a:cs typeface="Segoe UI Semibold" panose="020B0702040204020203" pitchFamily="34" charset="0"/>
              </a:rPr>
              <a:t>Button</a:t>
            </a:r>
          </a:p>
          <a:p>
            <a:r>
              <a:rPr lang="es-MX" sz="1800" b="1" dirty="0">
                <a:solidFill>
                  <a:srgbClr val="D1B44D"/>
                </a:solidFill>
                <a:latin typeface="Segoe Script" panose="030B0504020000000003" pitchFamily="66" charset="0"/>
                <a:cs typeface="Segoe UI Semibold" panose="020B0702040204020203" pitchFamily="34" charset="0"/>
              </a:rPr>
              <a:t>Waist</a:t>
            </a:r>
          </a:p>
          <a:p>
            <a:r>
              <a:rPr lang="es-MX" sz="1800" b="1" dirty="0">
                <a:solidFill>
                  <a:srgbClr val="468C8B"/>
                </a:solidFill>
                <a:latin typeface="Segoe Script" panose="030B0504020000000003" pitchFamily="66" charset="0"/>
                <a:cs typeface="Segoe UI Semibold" panose="020B0702040204020203" pitchFamily="34" charset="0"/>
              </a:rPr>
              <a:t>Pocket</a:t>
            </a:r>
          </a:p>
          <a:p>
            <a:r>
              <a:rPr lang="es-MX" sz="1800" b="1" dirty="0">
                <a:solidFill>
                  <a:srgbClr val="532C7E"/>
                </a:solidFill>
                <a:latin typeface="Segoe Script" panose="030B0504020000000003" pitchFamily="66" charset="0"/>
                <a:cs typeface="Segoe UI Semibold" panose="020B0702040204020203" pitchFamily="34" charset="0"/>
              </a:rPr>
              <a:t>Waist</a:t>
            </a:r>
          </a:p>
          <a:p>
            <a:endParaRPr lang="es-MX" sz="1800" b="1" dirty="0">
              <a:solidFill>
                <a:srgbClr val="C07E4D"/>
              </a:solidFill>
              <a:latin typeface="Segoe Script" panose="030B0504020000000003" pitchFamily="66" charset="0"/>
              <a:cs typeface="Segoe UI Semibold" panose="020B0702040204020203" pitchFamily="34" charset="0"/>
            </a:endParaRPr>
          </a:p>
        </p:txBody>
      </p:sp>
      <p:sp>
        <p:nvSpPr>
          <p:cNvPr id="96"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s-MX" sz="3200" dirty="0">
                <a:solidFill>
                  <a:srgbClr val="468C8B"/>
                </a:solidFill>
                <a:latin typeface="Segoe UI" panose="020B0502040204020203" pitchFamily="34" charset="0"/>
                <a:cs typeface="Segoe UI" panose="020B0502040204020203" pitchFamily="34" charset="0"/>
              </a:rPr>
              <a:t>Parts of Clothing</a:t>
            </a:r>
          </a:p>
        </p:txBody>
      </p:sp>
    </p:spTree>
    <p:extLst>
      <p:ext uri="{BB962C8B-B14F-4D97-AF65-F5344CB8AC3E}">
        <p14:creationId xmlns:p14="http://schemas.microsoft.com/office/powerpoint/2010/main" val="158763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670430"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8266E"/>
                </a:solidFill>
                <a:latin typeface="Segoe UI" panose="020B0502040204020203" pitchFamily="34" charset="0"/>
                <a:cs typeface="Segoe UI" panose="020B0502040204020203" pitchFamily="34" charset="0"/>
              </a:rPr>
              <a:t>What to Wear and Where</a:t>
            </a:r>
          </a:p>
        </p:txBody>
      </p:sp>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23554" name="Picture 2" descr="clothes hanged on rope"/>
          <p:cNvPicPr>
            <a:picLocks noChangeAspect="1" noChangeArrowheads="1"/>
          </p:cNvPicPr>
          <p:nvPr/>
        </p:nvPicPr>
        <p:blipFill rotWithShape="1">
          <a:blip r:embed="rId7">
            <a:extLst>
              <a:ext uri="{28A0092B-C50C-407E-A947-70E740481C1C}">
                <a14:useLocalDpi xmlns:a14="http://schemas.microsoft.com/office/drawing/2010/main" val="0"/>
              </a:ext>
            </a:extLst>
          </a:blip>
          <a:srcRect t="10282" b="20191"/>
          <a:stretch/>
        </p:blipFill>
        <p:spPr bwMode="auto">
          <a:xfrm>
            <a:off x="1162933" y="2275747"/>
            <a:ext cx="7558437" cy="3505200"/>
          </a:xfrm>
          <a:prstGeom prst="rect">
            <a:avLst/>
          </a:prstGeom>
          <a:noFill/>
          <a:extLst>
            <a:ext uri="{909E8E84-426E-40DD-AFC4-6F175D3DCCD1}">
              <a14:hiddenFill xmlns:a14="http://schemas.microsoft.com/office/drawing/2010/main">
                <a:solidFill>
                  <a:srgbClr val="FFFFFF"/>
                </a:solidFill>
              </a14:hiddenFill>
            </a:ext>
          </a:extLst>
        </p:spPr>
      </p:pic>
      <p:sp>
        <p:nvSpPr>
          <p:cNvPr id="54" name="Rectángulo 53"/>
          <p:cNvSpPr/>
          <p:nvPr/>
        </p:nvSpPr>
        <p:spPr>
          <a:xfrm>
            <a:off x="1103488" y="1749169"/>
            <a:ext cx="7882253" cy="369332"/>
          </a:xfrm>
          <a:prstGeom prst="rect">
            <a:avLst/>
          </a:prstGeom>
        </p:spPr>
        <p:txBody>
          <a:bodyPr wrap="square">
            <a:spAutoFit/>
          </a:bodyPr>
          <a:lstStyle/>
          <a:p>
            <a:r>
              <a:rPr lang="es-MX" dirty="0">
                <a:solidFill>
                  <a:schemeClr val="tx1">
                    <a:lumMod val="85000"/>
                    <a:lumOff val="15000"/>
                  </a:schemeClr>
                </a:solidFill>
                <a:latin typeface="Segoe UI Semibold" panose="020B0702040204020203" pitchFamily="34" charset="0"/>
                <a:cs typeface="Segoe UI Semibold" panose="020B0702040204020203" pitchFamily="34" charset="0"/>
              </a:rPr>
              <a:t>Look at the photos and decide the clothes you wear in these contexts. </a:t>
            </a:r>
          </a:p>
        </p:txBody>
      </p:sp>
    </p:spTree>
    <p:extLst>
      <p:ext uri="{BB962C8B-B14F-4D97-AF65-F5344CB8AC3E}">
        <p14:creationId xmlns:p14="http://schemas.microsoft.com/office/powerpoint/2010/main" val="1440931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8208" name="Picture 16" descr="Resultado de imagen para grandes fondos de oficina"/>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8913"/>
          <a:stretch/>
        </p:blipFill>
        <p:spPr bwMode="auto">
          <a:xfrm>
            <a:off x="1110852" y="1916806"/>
            <a:ext cx="7684185" cy="3854829"/>
          </a:xfrm>
          <a:prstGeom prst="rect">
            <a:avLst/>
          </a:prstGeom>
          <a:noFill/>
          <a:extLst>
            <a:ext uri="{909E8E84-426E-40DD-AFC4-6F175D3DCCD1}">
              <a14:hiddenFill xmlns:a14="http://schemas.microsoft.com/office/drawing/2010/main">
                <a:solidFill>
                  <a:srgbClr val="FFFFFF"/>
                </a:solidFill>
              </a14:hiddenFill>
            </a:ext>
          </a:extLst>
        </p:spPr>
      </p:pic>
      <p:sp>
        <p:nvSpPr>
          <p:cNvPr id="9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670430"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8266E"/>
                </a:solidFill>
                <a:latin typeface="Segoe UI" panose="020B0502040204020203" pitchFamily="34" charset="0"/>
                <a:cs typeface="Segoe UI" panose="020B0502040204020203" pitchFamily="34" charset="0"/>
              </a:rPr>
              <a:t>What to Wear and Where</a:t>
            </a:r>
          </a:p>
        </p:txBody>
      </p:sp>
    </p:spTree>
    <p:extLst>
      <p:ext uri="{BB962C8B-B14F-4D97-AF65-F5344CB8AC3E}">
        <p14:creationId xmlns:p14="http://schemas.microsoft.com/office/powerpoint/2010/main" val="274319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54" name="Picture 2" descr="Resultado de imagen para hom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9413"/>
          <a:stretch/>
        </p:blipFill>
        <p:spPr bwMode="auto">
          <a:xfrm>
            <a:off x="1108409" y="1885950"/>
            <a:ext cx="7650846" cy="3898501"/>
          </a:xfrm>
          <a:prstGeom prst="rect">
            <a:avLst/>
          </a:prstGeom>
          <a:noFill/>
          <a:extLst>
            <a:ext uri="{909E8E84-426E-40DD-AFC4-6F175D3DCCD1}">
              <a14:hiddenFill xmlns:a14="http://schemas.microsoft.com/office/drawing/2010/main">
                <a:solidFill>
                  <a:srgbClr val="FFFFFF"/>
                </a:solidFill>
              </a14:hiddenFill>
            </a:ext>
          </a:extLst>
        </p:spPr>
      </p:pic>
      <p:sp>
        <p:nvSpPr>
          <p:cNvPr id="93"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670430"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8266E"/>
                </a:solidFill>
                <a:latin typeface="Segoe UI" panose="020B0502040204020203" pitchFamily="34" charset="0"/>
                <a:cs typeface="Segoe UI" panose="020B0502040204020203" pitchFamily="34" charset="0"/>
              </a:rPr>
              <a:t>What to Wear and Where</a:t>
            </a:r>
          </a:p>
        </p:txBody>
      </p:sp>
    </p:spTree>
    <p:extLst>
      <p:ext uri="{BB962C8B-B14F-4D97-AF65-F5344CB8AC3E}">
        <p14:creationId xmlns:p14="http://schemas.microsoft.com/office/powerpoint/2010/main" val="2936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50" name="Picture 4" descr="Resultado de imagen para party rentals"/>
          <p:cNvPicPr>
            <a:picLocks noChangeAspect="1" noChangeArrowheads="1"/>
          </p:cNvPicPr>
          <p:nvPr/>
        </p:nvPicPr>
        <p:blipFill rotWithShape="1">
          <a:blip r:embed="rId7">
            <a:extLst>
              <a:ext uri="{28A0092B-C50C-407E-A947-70E740481C1C}">
                <a14:useLocalDpi xmlns:a14="http://schemas.microsoft.com/office/drawing/2010/main" val="0"/>
              </a:ext>
            </a:extLst>
          </a:blip>
          <a:srcRect l="21706"/>
          <a:stretch/>
        </p:blipFill>
        <p:spPr bwMode="auto">
          <a:xfrm>
            <a:off x="1163782" y="1932977"/>
            <a:ext cx="7572703" cy="3778195"/>
          </a:xfrm>
          <a:prstGeom prst="rect">
            <a:avLst/>
          </a:prstGeom>
          <a:noFill/>
          <a:extLst>
            <a:ext uri="{909E8E84-426E-40DD-AFC4-6F175D3DCCD1}">
              <a14:hiddenFill xmlns:a14="http://schemas.microsoft.com/office/drawing/2010/main">
                <a:solidFill>
                  <a:srgbClr val="FFFFFF"/>
                </a:solidFill>
              </a14:hiddenFill>
            </a:ext>
          </a:extLst>
        </p:spPr>
      </p:pic>
      <p:sp>
        <p:nvSpPr>
          <p:cNvPr id="51"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670430"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8266E"/>
                </a:solidFill>
                <a:latin typeface="Segoe UI" panose="020B0502040204020203" pitchFamily="34" charset="0"/>
                <a:cs typeface="Segoe UI" panose="020B0502040204020203" pitchFamily="34" charset="0"/>
              </a:rPr>
              <a:t>What to Wear and Where</a:t>
            </a:r>
          </a:p>
        </p:txBody>
      </p:sp>
    </p:spTree>
    <p:extLst>
      <p:ext uri="{BB962C8B-B14F-4D97-AF65-F5344CB8AC3E}">
        <p14:creationId xmlns:p14="http://schemas.microsoft.com/office/powerpoint/2010/main" val="3178750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54" name="Picture 2" descr="Resultado de imagen para snow"/>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565"/>
          <a:stretch/>
        </p:blipFill>
        <p:spPr bwMode="auto">
          <a:xfrm>
            <a:off x="1170127" y="1929635"/>
            <a:ext cx="7558437" cy="3839324"/>
          </a:xfrm>
          <a:prstGeom prst="rect">
            <a:avLst/>
          </a:prstGeom>
          <a:noFill/>
          <a:extLst>
            <a:ext uri="{909E8E84-426E-40DD-AFC4-6F175D3DCCD1}">
              <a14:hiddenFill xmlns:a14="http://schemas.microsoft.com/office/drawing/2010/main">
                <a:solidFill>
                  <a:srgbClr val="FFFFFF"/>
                </a:solidFill>
              </a14:hiddenFill>
            </a:ext>
          </a:extLst>
        </p:spPr>
      </p:pic>
      <p:sp>
        <p:nvSpPr>
          <p:cNvPr id="96"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670430"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8266E"/>
                </a:solidFill>
                <a:latin typeface="Segoe UI" panose="020B0502040204020203" pitchFamily="34" charset="0"/>
                <a:cs typeface="Segoe UI" panose="020B0502040204020203" pitchFamily="34" charset="0"/>
              </a:rPr>
              <a:t>What to Wear and Where</a:t>
            </a:r>
          </a:p>
        </p:txBody>
      </p:sp>
    </p:spTree>
    <p:extLst>
      <p:ext uri="{BB962C8B-B14F-4D97-AF65-F5344CB8AC3E}">
        <p14:creationId xmlns:p14="http://schemas.microsoft.com/office/powerpoint/2010/main" val="2200282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11266" name="Picture 2" descr="Resultado de imagen para vacation"/>
          <p:cNvPicPr>
            <a:picLocks noChangeAspect="1" noChangeArrowheads="1"/>
          </p:cNvPicPr>
          <p:nvPr/>
        </p:nvPicPr>
        <p:blipFill rotWithShape="1">
          <a:blip r:embed="rId7">
            <a:extLst>
              <a:ext uri="{28A0092B-C50C-407E-A947-70E740481C1C}">
                <a14:useLocalDpi xmlns:a14="http://schemas.microsoft.com/office/drawing/2010/main" val="0"/>
              </a:ext>
            </a:extLst>
          </a:blip>
          <a:srcRect b="9438"/>
          <a:stretch/>
        </p:blipFill>
        <p:spPr bwMode="auto">
          <a:xfrm>
            <a:off x="1170127" y="1919487"/>
            <a:ext cx="7558437" cy="3848427"/>
          </a:xfrm>
          <a:prstGeom prst="rect">
            <a:avLst/>
          </a:prstGeom>
          <a:noFill/>
          <a:extLst>
            <a:ext uri="{909E8E84-426E-40DD-AFC4-6F175D3DCCD1}">
              <a14:hiddenFill xmlns:a14="http://schemas.microsoft.com/office/drawing/2010/main">
                <a:solidFill>
                  <a:srgbClr val="FFFFFF"/>
                </a:solidFill>
              </a14:hiddenFill>
            </a:ext>
          </a:extLst>
        </p:spPr>
      </p:pic>
      <p:sp>
        <p:nvSpPr>
          <p:cNvPr id="51"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670430"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8266E"/>
                </a:solidFill>
                <a:latin typeface="Segoe UI" panose="020B0502040204020203" pitchFamily="34" charset="0"/>
                <a:cs typeface="Segoe UI" panose="020B0502040204020203" pitchFamily="34" charset="0"/>
              </a:rPr>
              <a:t>What to Wear and Where</a:t>
            </a:r>
          </a:p>
        </p:txBody>
      </p:sp>
    </p:spTree>
    <p:extLst>
      <p:ext uri="{BB962C8B-B14F-4D97-AF65-F5344CB8AC3E}">
        <p14:creationId xmlns:p14="http://schemas.microsoft.com/office/powerpoint/2010/main" val="3591320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sp>
          <p:nvSpPr>
            <p:cNvPr id="50"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93"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grpSp>
        <p:nvGrpSpPr>
          <p:cNvPr id="94" name="Grupo 93">
            <a:extLst>
              <a:ext uri="{FF2B5EF4-FFF2-40B4-BE49-F238E27FC236}">
                <a16:creationId xmlns:a16="http://schemas.microsoft.com/office/drawing/2014/main" id="{3099264B-18BB-4742-80A3-1FDFD2CCC4A5}"/>
              </a:ext>
            </a:extLst>
          </p:cNvPr>
          <p:cNvGrpSpPr/>
          <p:nvPr/>
        </p:nvGrpSpPr>
        <p:grpSpPr>
          <a:xfrm>
            <a:off x="1158649" y="1781087"/>
            <a:ext cx="3557489" cy="3982735"/>
            <a:chOff x="1158649" y="1752059"/>
            <a:chExt cx="3557489" cy="3982735"/>
          </a:xfrm>
        </p:grpSpPr>
        <p:sp>
          <p:nvSpPr>
            <p:cNvPr id="95" name="Rectángulo 7">
              <a:extLst>
                <a:ext uri="{FF2B5EF4-FFF2-40B4-BE49-F238E27FC236}">
                  <a16:creationId xmlns:a16="http://schemas.microsoft.com/office/drawing/2014/main" id="{1FF6FD31-B273-4146-9F68-7184A308033E}"/>
                </a:ext>
              </a:extLst>
            </p:cNvPr>
            <p:cNvSpPr/>
            <p:nvPr/>
          </p:nvSpPr>
          <p:spPr>
            <a:xfrm>
              <a:off x="1165234" y="17613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a:t>
              </a:r>
            </a:p>
          </p:txBody>
        </p:sp>
        <p:sp>
          <p:nvSpPr>
            <p:cNvPr id="96" name="Rectángulo 7">
              <a:extLst>
                <a:ext uri="{FF2B5EF4-FFF2-40B4-BE49-F238E27FC236}">
                  <a16:creationId xmlns:a16="http://schemas.microsoft.com/office/drawing/2014/main" id="{A14A91E3-8294-4F0A-9528-F547701BE287}"/>
                </a:ext>
              </a:extLst>
            </p:cNvPr>
            <p:cNvSpPr/>
            <p:nvPr/>
          </p:nvSpPr>
          <p:spPr>
            <a:xfrm flipH="1">
              <a:off x="1158649" y="2518917"/>
              <a:ext cx="457200" cy="457200"/>
            </a:xfrm>
            <a:prstGeom prst="rect">
              <a:avLst/>
            </a:prstGeom>
            <a:solidFill>
              <a:srgbClr val="9D2B66">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2</a:t>
              </a:r>
            </a:p>
          </p:txBody>
        </p:sp>
        <p:sp>
          <p:nvSpPr>
            <p:cNvPr id="97" name="Rectángulo 7">
              <a:extLst>
                <a:ext uri="{FF2B5EF4-FFF2-40B4-BE49-F238E27FC236}">
                  <a16:creationId xmlns:a16="http://schemas.microsoft.com/office/drawing/2014/main" id="{AB8A6F59-2CD1-4E2F-B552-E553C14998BE}"/>
                </a:ext>
              </a:extLst>
            </p:cNvPr>
            <p:cNvSpPr/>
            <p:nvPr/>
          </p:nvSpPr>
          <p:spPr>
            <a:xfrm rot="10800000" flipV="1">
              <a:off x="1165485" y="3409057"/>
              <a:ext cx="457200" cy="457200"/>
            </a:xfrm>
            <a:prstGeom prst="rect">
              <a:avLst/>
            </a:prstGeom>
            <a:solidFill>
              <a:srgbClr val="D28B56">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3</a:t>
              </a:r>
            </a:p>
          </p:txBody>
        </p:sp>
        <p:sp>
          <p:nvSpPr>
            <p:cNvPr id="98" name="Rectángulo 7">
              <a:extLst>
                <a:ext uri="{FF2B5EF4-FFF2-40B4-BE49-F238E27FC236}">
                  <a16:creationId xmlns:a16="http://schemas.microsoft.com/office/drawing/2014/main" id="{8C21239A-966C-47EB-93AD-F26A9364F626}"/>
                </a:ext>
              </a:extLst>
            </p:cNvPr>
            <p:cNvSpPr/>
            <p:nvPr/>
          </p:nvSpPr>
          <p:spPr>
            <a:xfrm rot="10800000" flipH="1" flipV="1">
              <a:off x="1160086" y="4319966"/>
              <a:ext cx="457200" cy="457200"/>
            </a:xfrm>
            <a:prstGeom prst="rect">
              <a:avLst/>
            </a:prstGeom>
            <a:solidFill>
              <a:srgbClr val="DAB11C">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4</a:t>
              </a:r>
            </a:p>
          </p:txBody>
        </p:sp>
        <p:sp>
          <p:nvSpPr>
            <p:cNvPr id="99" name="Rectángulo 7">
              <a:extLst>
                <a:ext uri="{FF2B5EF4-FFF2-40B4-BE49-F238E27FC236}">
                  <a16:creationId xmlns:a16="http://schemas.microsoft.com/office/drawing/2014/main" id="{CB52CE91-604E-47F2-A8E3-BDBEC7919044}"/>
                </a:ext>
              </a:extLst>
            </p:cNvPr>
            <p:cNvSpPr/>
            <p:nvPr/>
          </p:nvSpPr>
          <p:spPr>
            <a:xfrm rot="10800000" flipH="1" flipV="1">
              <a:off x="1165485" y="5277594"/>
              <a:ext cx="457200" cy="457200"/>
            </a:xfrm>
            <a:prstGeom prst="rect">
              <a:avLst/>
            </a:prstGeom>
            <a:solidFill>
              <a:srgbClr val="468C8B">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5</a:t>
              </a:r>
            </a:p>
          </p:txBody>
        </p:sp>
        <p:sp>
          <p:nvSpPr>
            <p:cNvPr id="100" name="Rectángulo 7">
              <a:extLst>
                <a:ext uri="{FF2B5EF4-FFF2-40B4-BE49-F238E27FC236}">
                  <a16:creationId xmlns:a16="http://schemas.microsoft.com/office/drawing/2014/main" id="{07F09E89-57E4-4F5B-B1AA-3DDFC5DF2D5E}"/>
                </a:ext>
              </a:extLst>
            </p:cNvPr>
            <p:cNvSpPr/>
            <p:nvPr/>
          </p:nvSpPr>
          <p:spPr>
            <a:xfrm>
              <a:off x="1784721" y="1752059"/>
              <a:ext cx="2894009" cy="457200"/>
            </a:xfrm>
            <a:prstGeom prst="rect">
              <a:avLst/>
            </a:prstGeom>
            <a:gradFill>
              <a:gsLst>
                <a:gs pos="0">
                  <a:srgbClr val="F7F7F7"/>
                </a:gs>
                <a:gs pos="100000">
                  <a:schemeClr val="bg1">
                    <a:lumMod val="95000"/>
                  </a:schemeClr>
                </a:gs>
              </a:gsLst>
              <a:lin ang="5400000" scaled="1"/>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Introduction</a:t>
              </a:r>
            </a:p>
          </p:txBody>
        </p:sp>
        <p:sp>
          <p:nvSpPr>
            <p:cNvPr id="101" name="Rectángulo 7">
              <a:extLst>
                <a:ext uri="{FF2B5EF4-FFF2-40B4-BE49-F238E27FC236}">
                  <a16:creationId xmlns:a16="http://schemas.microsoft.com/office/drawing/2014/main" id="{0B21637F-91A4-4472-B1D4-E23ED0784A1B}"/>
                </a:ext>
              </a:extLst>
            </p:cNvPr>
            <p:cNvSpPr/>
            <p:nvPr/>
          </p:nvSpPr>
          <p:spPr>
            <a:xfrm>
              <a:off x="1789501" y="25189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Warm-up: Speaking Practise</a:t>
              </a:r>
            </a:p>
          </p:txBody>
        </p:sp>
        <p:sp>
          <p:nvSpPr>
            <p:cNvPr id="102" name="Rectángulo 7">
              <a:extLst>
                <a:ext uri="{FF2B5EF4-FFF2-40B4-BE49-F238E27FC236}">
                  <a16:creationId xmlns:a16="http://schemas.microsoft.com/office/drawing/2014/main" id="{8C306F70-A39D-4BDB-ABF6-A831EAEC40B3}"/>
                </a:ext>
              </a:extLst>
            </p:cNvPr>
            <p:cNvSpPr/>
            <p:nvPr/>
          </p:nvSpPr>
          <p:spPr>
            <a:xfrm>
              <a:off x="1784721" y="34090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Items of Clothing</a:t>
              </a:r>
            </a:p>
          </p:txBody>
        </p:sp>
        <p:sp>
          <p:nvSpPr>
            <p:cNvPr id="103" name="Rectángulo 7">
              <a:extLst>
                <a:ext uri="{FF2B5EF4-FFF2-40B4-BE49-F238E27FC236}">
                  <a16:creationId xmlns:a16="http://schemas.microsoft.com/office/drawing/2014/main" id="{89B95515-9585-4260-A95C-3F161D730712}"/>
                </a:ext>
              </a:extLst>
            </p:cNvPr>
            <p:cNvSpPr/>
            <p:nvPr/>
          </p:nvSpPr>
          <p:spPr>
            <a:xfrm>
              <a:off x="1784720" y="43199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What are you wearing? </a:t>
              </a:r>
            </a:p>
          </p:txBody>
        </p:sp>
        <p:sp>
          <p:nvSpPr>
            <p:cNvPr id="104" name="Rectángulo 7">
              <a:extLst>
                <a:ext uri="{FF2B5EF4-FFF2-40B4-BE49-F238E27FC236}">
                  <a16:creationId xmlns:a16="http://schemas.microsoft.com/office/drawing/2014/main" id="{70DA785B-DF1C-47CA-9A0D-F4334DDC6291}"/>
                </a:ext>
              </a:extLst>
            </p:cNvPr>
            <p:cNvSpPr/>
            <p:nvPr/>
          </p:nvSpPr>
          <p:spPr>
            <a:xfrm>
              <a:off x="1822129" y="52756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Parts of Clothing</a:t>
              </a:r>
            </a:p>
          </p:txBody>
        </p:sp>
      </p:grpSp>
      <p:grpSp>
        <p:nvGrpSpPr>
          <p:cNvPr id="105" name="Grupo 104">
            <a:extLst>
              <a:ext uri="{FF2B5EF4-FFF2-40B4-BE49-F238E27FC236}">
                <a16:creationId xmlns:a16="http://schemas.microsoft.com/office/drawing/2014/main" id="{1D7CA5D7-FA0B-4C33-92BD-6635A99AAD73}"/>
              </a:ext>
            </a:extLst>
          </p:cNvPr>
          <p:cNvGrpSpPr/>
          <p:nvPr/>
        </p:nvGrpSpPr>
        <p:grpSpPr>
          <a:xfrm>
            <a:off x="5183026" y="1774648"/>
            <a:ext cx="3557489" cy="3982735"/>
            <a:chOff x="1311049" y="1904459"/>
            <a:chExt cx="3557489" cy="3982735"/>
          </a:xfrm>
        </p:grpSpPr>
        <p:sp>
          <p:nvSpPr>
            <p:cNvPr id="106" name="Rectángulo 7">
              <a:extLst>
                <a:ext uri="{FF2B5EF4-FFF2-40B4-BE49-F238E27FC236}">
                  <a16:creationId xmlns:a16="http://schemas.microsoft.com/office/drawing/2014/main" id="{7F96AB1F-EBE0-4880-A40F-51D6F047232A}"/>
                </a:ext>
              </a:extLst>
            </p:cNvPr>
            <p:cNvSpPr/>
            <p:nvPr/>
          </p:nvSpPr>
          <p:spPr>
            <a:xfrm>
              <a:off x="1317634" y="19137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6</a:t>
              </a:r>
            </a:p>
          </p:txBody>
        </p:sp>
        <p:sp>
          <p:nvSpPr>
            <p:cNvPr id="107" name="Rectángulo 7">
              <a:extLst>
                <a:ext uri="{FF2B5EF4-FFF2-40B4-BE49-F238E27FC236}">
                  <a16:creationId xmlns:a16="http://schemas.microsoft.com/office/drawing/2014/main" id="{4BBB7DD3-2481-4A03-8A39-BA8281DA60C7}"/>
                </a:ext>
              </a:extLst>
            </p:cNvPr>
            <p:cNvSpPr/>
            <p:nvPr/>
          </p:nvSpPr>
          <p:spPr>
            <a:xfrm flipH="1">
              <a:off x="1311049" y="2671317"/>
              <a:ext cx="457200" cy="457200"/>
            </a:xfrm>
            <a:prstGeom prst="rect">
              <a:avLst/>
            </a:prstGeom>
            <a:solidFill>
              <a:srgbClr val="9D2B66">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7</a:t>
              </a:r>
            </a:p>
          </p:txBody>
        </p:sp>
        <p:sp>
          <p:nvSpPr>
            <p:cNvPr id="108" name="Rectángulo 7">
              <a:extLst>
                <a:ext uri="{FF2B5EF4-FFF2-40B4-BE49-F238E27FC236}">
                  <a16:creationId xmlns:a16="http://schemas.microsoft.com/office/drawing/2014/main" id="{2B61D149-7BA3-4B8E-9846-874222F69B8F}"/>
                </a:ext>
              </a:extLst>
            </p:cNvPr>
            <p:cNvSpPr/>
            <p:nvPr/>
          </p:nvSpPr>
          <p:spPr>
            <a:xfrm rot="10800000" flipV="1">
              <a:off x="1317885" y="3561457"/>
              <a:ext cx="457200" cy="457200"/>
            </a:xfrm>
            <a:prstGeom prst="rect">
              <a:avLst/>
            </a:prstGeom>
            <a:solidFill>
              <a:srgbClr val="D28B56">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8</a:t>
              </a:r>
            </a:p>
          </p:txBody>
        </p:sp>
        <p:sp>
          <p:nvSpPr>
            <p:cNvPr id="109" name="Rectángulo 7">
              <a:extLst>
                <a:ext uri="{FF2B5EF4-FFF2-40B4-BE49-F238E27FC236}">
                  <a16:creationId xmlns:a16="http://schemas.microsoft.com/office/drawing/2014/main" id="{1F81144D-979A-44C0-A4EB-F4507F4D98B0}"/>
                </a:ext>
              </a:extLst>
            </p:cNvPr>
            <p:cNvSpPr/>
            <p:nvPr/>
          </p:nvSpPr>
          <p:spPr>
            <a:xfrm rot="10800000" flipH="1" flipV="1">
              <a:off x="1312486" y="4472366"/>
              <a:ext cx="457200" cy="457200"/>
            </a:xfrm>
            <a:prstGeom prst="rect">
              <a:avLst/>
            </a:prstGeom>
            <a:solidFill>
              <a:srgbClr val="DAB11C">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9</a:t>
              </a:r>
            </a:p>
          </p:txBody>
        </p:sp>
        <p:sp>
          <p:nvSpPr>
            <p:cNvPr id="110" name="Rectángulo 7">
              <a:extLst>
                <a:ext uri="{FF2B5EF4-FFF2-40B4-BE49-F238E27FC236}">
                  <a16:creationId xmlns:a16="http://schemas.microsoft.com/office/drawing/2014/main" id="{774FD88A-0143-42CA-946D-D55317A07B22}"/>
                </a:ext>
              </a:extLst>
            </p:cNvPr>
            <p:cNvSpPr/>
            <p:nvPr/>
          </p:nvSpPr>
          <p:spPr>
            <a:xfrm rot="10800000" flipH="1" flipV="1">
              <a:off x="1317885" y="5429994"/>
              <a:ext cx="457200" cy="457200"/>
            </a:xfrm>
            <a:prstGeom prst="rect">
              <a:avLst/>
            </a:prstGeom>
            <a:solidFill>
              <a:srgbClr val="468C8B">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10</a:t>
              </a:r>
            </a:p>
          </p:txBody>
        </p:sp>
        <p:sp>
          <p:nvSpPr>
            <p:cNvPr id="111" name="Rectángulo 7">
              <a:extLst>
                <a:ext uri="{FF2B5EF4-FFF2-40B4-BE49-F238E27FC236}">
                  <a16:creationId xmlns:a16="http://schemas.microsoft.com/office/drawing/2014/main" id="{B786E660-4FC3-4380-936C-451897C535E7}"/>
                </a:ext>
              </a:extLst>
            </p:cNvPr>
            <p:cNvSpPr/>
            <p:nvPr/>
          </p:nvSpPr>
          <p:spPr>
            <a:xfrm>
              <a:off x="1937121" y="1904459"/>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What to Wear and Where</a:t>
              </a:r>
            </a:p>
          </p:txBody>
        </p:sp>
        <p:sp>
          <p:nvSpPr>
            <p:cNvPr id="112" name="Rectángulo 7">
              <a:extLst>
                <a:ext uri="{FF2B5EF4-FFF2-40B4-BE49-F238E27FC236}">
                  <a16:creationId xmlns:a16="http://schemas.microsoft.com/office/drawing/2014/main" id="{44A872FB-DDBD-48E9-BAB8-093D5CA83152}"/>
                </a:ext>
              </a:extLst>
            </p:cNvPr>
            <p:cNvSpPr/>
            <p:nvPr/>
          </p:nvSpPr>
          <p:spPr>
            <a:xfrm>
              <a:off x="1941901" y="26713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My Style</a:t>
              </a:r>
            </a:p>
          </p:txBody>
        </p:sp>
        <p:sp>
          <p:nvSpPr>
            <p:cNvPr id="113" name="Rectángulo 7">
              <a:extLst>
                <a:ext uri="{FF2B5EF4-FFF2-40B4-BE49-F238E27FC236}">
                  <a16:creationId xmlns:a16="http://schemas.microsoft.com/office/drawing/2014/main" id="{323FB90A-467B-43AA-8E29-E688C9D1A5C0}"/>
                </a:ext>
              </a:extLst>
            </p:cNvPr>
            <p:cNvSpPr/>
            <p:nvPr/>
          </p:nvSpPr>
          <p:spPr>
            <a:xfrm>
              <a:off x="1937121" y="35614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On the Topic of Fashion</a:t>
              </a:r>
            </a:p>
          </p:txBody>
        </p:sp>
        <p:sp>
          <p:nvSpPr>
            <p:cNvPr id="114" name="Rectángulo 7">
              <a:extLst>
                <a:ext uri="{FF2B5EF4-FFF2-40B4-BE49-F238E27FC236}">
                  <a16:creationId xmlns:a16="http://schemas.microsoft.com/office/drawing/2014/main" id="{EAE3951E-44D4-405B-BE46-2B10959F31B0}"/>
                </a:ext>
              </a:extLst>
            </p:cNvPr>
            <p:cNvSpPr/>
            <p:nvPr/>
          </p:nvSpPr>
          <p:spPr>
            <a:xfrm>
              <a:off x="1937120" y="44723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Dialogue: Going Shopping</a:t>
              </a:r>
            </a:p>
          </p:txBody>
        </p:sp>
        <p:sp>
          <p:nvSpPr>
            <p:cNvPr id="115" name="Rectángulo 7">
              <a:extLst>
                <a:ext uri="{FF2B5EF4-FFF2-40B4-BE49-F238E27FC236}">
                  <a16:creationId xmlns:a16="http://schemas.microsoft.com/office/drawing/2014/main" id="{FFE4456F-5D3C-444D-B953-BEAFC8B58B8D}"/>
                </a:ext>
              </a:extLst>
            </p:cNvPr>
            <p:cNvSpPr/>
            <p:nvPr/>
          </p:nvSpPr>
          <p:spPr>
            <a:xfrm>
              <a:off x="1974529" y="54280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What have I learnt today? …</a:t>
              </a:r>
            </a:p>
          </p:txBody>
        </p:sp>
      </p:grpSp>
      <p:sp>
        <p:nvSpPr>
          <p:cNvPr id="116" name="Marcador de contenido 2">
            <a:extLst>
              <a:ext uri="{FF2B5EF4-FFF2-40B4-BE49-F238E27FC236}">
                <a16:creationId xmlns:a16="http://schemas.microsoft.com/office/drawing/2014/main" id="{22EAD3AB-6655-4124-91C3-A4F4AC233121}"/>
              </a:ext>
            </a:extLst>
          </p:cNvPr>
          <p:cNvSpPr txBox="1">
            <a:spLocks/>
          </p:cNvSpPr>
          <p:nvPr/>
        </p:nvSpPr>
        <p:spPr>
          <a:xfrm>
            <a:off x="1050940" y="1022568"/>
            <a:ext cx="814068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Index / Índice. </a:t>
            </a:r>
            <a:r>
              <a:rPr lang="es-MX" sz="3200" dirty="0">
                <a:solidFill>
                  <a:srgbClr val="552D81"/>
                </a:solidFill>
                <a:latin typeface="Segoe UI" panose="020B0502040204020203" pitchFamily="34" charset="0"/>
                <a:cs typeface="Segoe UI" panose="020B0502040204020203" pitchFamily="34" charset="0"/>
              </a:rPr>
              <a:t>“The Devil Wears Prada”</a:t>
            </a:r>
            <a:endParaRPr lang="es-MX" sz="3600" dirty="0">
              <a:solidFill>
                <a:srgbClr val="552D81"/>
              </a:solidFill>
              <a:latin typeface="Segoe UI" panose="020B0502040204020203" pitchFamily="34" charset="0"/>
              <a:cs typeface="Segoe UI" panose="020B0502040204020203" pitchFamily="34" charset="0"/>
            </a:endParaRPr>
          </a:p>
        </p:txBody>
      </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18" name="Folded Corner 37">
            <a:extLst>
              <a:ext uri="{FF2B5EF4-FFF2-40B4-BE49-F238E27FC236}">
                <a16:creationId xmlns:a16="http://schemas.microsoft.com/office/drawing/2014/main" id="{A25B3659-C9E4-4407-9001-ADFE2EBBF81C}"/>
              </a:ext>
            </a:extLst>
          </p:cNvPr>
          <p:cNvSpPr/>
          <p:nvPr/>
        </p:nvSpPr>
        <p:spPr>
          <a:xfrm>
            <a:off x="7368127" y="6542980"/>
            <a:ext cx="238547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8107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grpSp>
        <p:nvGrpSpPr>
          <p:cNvPr id="2" name="Grupo 1"/>
          <p:cNvGrpSpPr/>
          <p:nvPr/>
        </p:nvGrpSpPr>
        <p:grpSpPr>
          <a:xfrm>
            <a:off x="1170015" y="2117567"/>
            <a:ext cx="6814259" cy="3780100"/>
            <a:chOff x="1170015" y="1873413"/>
            <a:chExt cx="7262323" cy="4028653"/>
          </a:xfrm>
        </p:grpSpPr>
        <p:pic>
          <p:nvPicPr>
            <p:cNvPr id="11266" name="Picture 2" descr="Resultado de imagen para vacation"/>
            <p:cNvPicPr>
              <a:picLocks noChangeAspect="1" noChangeArrowheads="1"/>
            </p:cNvPicPr>
            <p:nvPr/>
          </p:nvPicPr>
          <p:blipFill rotWithShape="1">
            <a:blip r:embed="rId7" cstate="print">
              <a:lum bright="3000"/>
              <a:extLst>
                <a:ext uri="{28A0092B-C50C-407E-A947-70E740481C1C}">
                  <a14:useLocalDpi xmlns:a14="http://schemas.microsoft.com/office/drawing/2010/main" val="0"/>
                </a:ext>
              </a:extLst>
            </a:blip>
            <a:srcRect b="9438"/>
            <a:stretch/>
          </p:blipFill>
          <p:spPr bwMode="auto">
            <a:xfrm>
              <a:off x="1174185" y="1873413"/>
              <a:ext cx="3587201" cy="182644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Resultado de imagen para grandes fondos de oficina"/>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8913"/>
            <a:stretch/>
          </p:blipFill>
          <p:spPr bwMode="auto">
            <a:xfrm>
              <a:off x="1170015" y="4087450"/>
              <a:ext cx="3591371" cy="18016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esultado de imagen para ho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9413"/>
            <a:stretch/>
          </p:blipFill>
          <p:spPr bwMode="auto">
            <a:xfrm>
              <a:off x="4859255" y="4087450"/>
              <a:ext cx="3561198" cy="181461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Resultado de imagen para snow"/>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1565"/>
            <a:stretch/>
          </p:blipFill>
          <p:spPr bwMode="auto">
            <a:xfrm>
              <a:off x="4871140" y="1873414"/>
              <a:ext cx="3561198" cy="1826447"/>
            </a:xfrm>
            <a:prstGeom prst="rect">
              <a:avLst/>
            </a:prstGeom>
            <a:noFill/>
            <a:extLst>
              <a:ext uri="{909E8E84-426E-40DD-AFC4-6F175D3DCCD1}">
                <a14:hiddenFill xmlns:a14="http://schemas.microsoft.com/office/drawing/2010/main">
                  <a:solidFill>
                    <a:srgbClr val="FFFFFF"/>
                  </a:solidFill>
                </a14:hiddenFill>
              </a:ext>
            </a:extLst>
          </p:spPr>
        </p:pic>
      </p:grpSp>
      <p:sp>
        <p:nvSpPr>
          <p:cNvPr id="96" name="Rectángulo 95"/>
          <p:cNvSpPr/>
          <p:nvPr/>
        </p:nvSpPr>
        <p:spPr>
          <a:xfrm>
            <a:off x="1103488" y="1749169"/>
            <a:ext cx="3278941" cy="369332"/>
          </a:xfrm>
          <a:prstGeom prst="rect">
            <a:avLst/>
          </a:prstGeom>
        </p:spPr>
        <p:txBody>
          <a:bodyPr wrap="square">
            <a:spAutoFit/>
          </a:bodyPr>
          <a:lstStyle/>
          <a:p>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In hot weather, I wear …</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98" name="Rectángulo 97"/>
          <p:cNvSpPr/>
          <p:nvPr/>
        </p:nvSpPr>
        <p:spPr>
          <a:xfrm>
            <a:off x="4539809" y="1764780"/>
            <a:ext cx="3278941" cy="369332"/>
          </a:xfrm>
          <a:prstGeom prst="rect">
            <a:avLst/>
          </a:prstGeom>
        </p:spPr>
        <p:txBody>
          <a:bodyPr wrap="square">
            <a:spAutoFit/>
          </a:bodyPr>
          <a:lstStyle/>
          <a:p>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In cold weather, I wear …</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00" name="Rectángulo 99"/>
          <p:cNvSpPr/>
          <p:nvPr/>
        </p:nvSpPr>
        <p:spPr>
          <a:xfrm>
            <a:off x="1100085" y="3831631"/>
            <a:ext cx="3278941" cy="369332"/>
          </a:xfrm>
          <a:prstGeom prst="rect">
            <a:avLst/>
          </a:prstGeom>
        </p:spPr>
        <p:txBody>
          <a:bodyPr wrap="square">
            <a:spAutoFit/>
          </a:bodyPr>
          <a:lstStyle/>
          <a:p>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At work, I wear …</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01" name="Rectángulo 100"/>
          <p:cNvSpPr/>
          <p:nvPr/>
        </p:nvSpPr>
        <p:spPr>
          <a:xfrm>
            <a:off x="4536406" y="3847242"/>
            <a:ext cx="3278941" cy="369332"/>
          </a:xfrm>
          <a:prstGeom prst="rect">
            <a:avLst/>
          </a:prstGeom>
        </p:spPr>
        <p:txBody>
          <a:bodyPr wrap="square">
            <a:spAutoFit/>
          </a:bodyPr>
          <a:lstStyle/>
          <a:p>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At home, I wear …</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02"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670430"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8266E"/>
                </a:solidFill>
                <a:latin typeface="Segoe UI" panose="020B0502040204020203" pitchFamily="34" charset="0"/>
                <a:cs typeface="Segoe UI" panose="020B0502040204020203" pitchFamily="34" charset="0"/>
              </a:rPr>
              <a:t>What to Wear and Where</a:t>
            </a:r>
          </a:p>
        </p:txBody>
      </p:sp>
    </p:spTree>
    <p:extLst>
      <p:ext uri="{BB962C8B-B14F-4D97-AF65-F5344CB8AC3E}">
        <p14:creationId xmlns:p14="http://schemas.microsoft.com/office/powerpoint/2010/main" val="1280541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96" name="Rectángulo 95"/>
          <p:cNvSpPr/>
          <p:nvPr/>
        </p:nvSpPr>
        <p:spPr>
          <a:xfrm>
            <a:off x="1103487" y="1749169"/>
            <a:ext cx="5224797" cy="646331"/>
          </a:xfrm>
          <a:prstGeom prst="rect">
            <a:avLst/>
          </a:prstGeom>
        </p:spPr>
        <p:txBody>
          <a:bodyPr wrap="square">
            <a:spAutoFit/>
          </a:bodyPr>
          <a:lstStyle/>
          <a:p>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Review the vocabulary to describe clothes, then tell the class about your fashion preferences.</a:t>
            </a:r>
            <a:endParaRPr lang="en-US"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02"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670430"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s-MX" sz="3200" dirty="0">
                <a:solidFill>
                  <a:srgbClr val="8E1C58"/>
                </a:solidFill>
                <a:latin typeface="Segoe UI" panose="020B0502040204020203" pitchFamily="34" charset="0"/>
                <a:cs typeface="Segoe UI" panose="020B0502040204020203" pitchFamily="34" charset="0"/>
              </a:rPr>
              <a:t>My Style</a:t>
            </a:r>
          </a:p>
        </p:txBody>
      </p:sp>
      <p:sp>
        <p:nvSpPr>
          <p:cNvPr id="103" name="To Be + Feeling / Emotion"/>
          <p:cNvSpPr txBox="1"/>
          <p:nvPr/>
        </p:nvSpPr>
        <p:spPr>
          <a:xfrm>
            <a:off x="6713983" y="1488065"/>
            <a:ext cx="2454388" cy="4504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000">
                <a:solidFill>
                  <a:schemeClr val="accent5"/>
                </a:solidFill>
              </a:defRPr>
            </a:lvl1pPr>
          </a:lstStyle>
          <a:p>
            <a:endParaRPr lang="es-MX" sz="1800" dirty="0">
              <a:solidFill>
                <a:schemeClr val="tx1">
                  <a:lumMod val="75000"/>
                  <a:lumOff val="25000"/>
                </a:schemeClr>
              </a:solidFill>
              <a:latin typeface="Segoe UI Semibold" panose="020B0702040204020203" pitchFamily="34" charset="0"/>
              <a:cs typeface="Segoe UI Semibold" panose="020B0702040204020203" pitchFamily="34" charset="0"/>
            </a:endParaRPr>
          </a:p>
          <a:p>
            <a:r>
              <a:rPr lang="es-MX" sz="1800" b="1" dirty="0">
                <a:solidFill>
                  <a:srgbClr val="532C7E"/>
                </a:solidFill>
                <a:latin typeface="Segoe Script" panose="030B0504020000000003" pitchFamily="66" charset="0"/>
                <a:cs typeface="Segoe UI Semibold" panose="020B0702040204020203" pitchFamily="34" charset="0"/>
              </a:rPr>
              <a:t>Casual</a:t>
            </a:r>
          </a:p>
          <a:p>
            <a:r>
              <a:rPr lang="es-MX" sz="1800" b="1" dirty="0">
                <a:solidFill>
                  <a:srgbClr val="8E1C58"/>
                </a:solidFill>
                <a:latin typeface="Segoe Script" panose="030B0504020000000003" pitchFamily="66" charset="0"/>
                <a:cs typeface="Segoe UI Semibold" panose="020B0702040204020203" pitchFamily="34" charset="0"/>
              </a:rPr>
              <a:t>Smart</a:t>
            </a:r>
          </a:p>
          <a:p>
            <a:r>
              <a:rPr lang="es-MX" sz="1800" b="1" dirty="0">
                <a:solidFill>
                  <a:srgbClr val="C07E4D"/>
                </a:solidFill>
                <a:latin typeface="Segoe Script" panose="030B0504020000000003" pitchFamily="66" charset="0"/>
                <a:cs typeface="Segoe UI Semibold" panose="020B0702040204020203" pitchFamily="34" charset="0"/>
              </a:rPr>
              <a:t>Fashionable</a:t>
            </a:r>
          </a:p>
          <a:p>
            <a:r>
              <a:rPr lang="es-MX" sz="1800" b="1" dirty="0">
                <a:solidFill>
                  <a:srgbClr val="D1B44D"/>
                </a:solidFill>
                <a:latin typeface="Segoe Script" panose="030B0504020000000003" pitchFamily="66" charset="0"/>
                <a:cs typeface="Segoe UI Semibold" panose="020B0702040204020203" pitchFamily="34" charset="0"/>
              </a:rPr>
              <a:t>Tight</a:t>
            </a:r>
          </a:p>
          <a:p>
            <a:r>
              <a:rPr lang="es-MX" sz="1800" b="1" dirty="0">
                <a:solidFill>
                  <a:srgbClr val="468C8B"/>
                </a:solidFill>
                <a:latin typeface="Segoe Script" panose="030B0504020000000003" pitchFamily="66" charset="0"/>
                <a:cs typeface="Segoe UI Semibold" panose="020B0702040204020203" pitchFamily="34" charset="0"/>
              </a:rPr>
              <a:t>Loose</a:t>
            </a:r>
          </a:p>
          <a:p>
            <a:r>
              <a:rPr lang="es-MX" sz="1800" b="1" dirty="0">
                <a:solidFill>
                  <a:srgbClr val="532C7E"/>
                </a:solidFill>
                <a:latin typeface="Segoe Script" panose="030B0504020000000003" pitchFamily="66" charset="0"/>
                <a:cs typeface="Segoe UI Semibold" panose="020B0702040204020203" pitchFamily="34" charset="0"/>
              </a:rPr>
              <a:t>Big</a:t>
            </a:r>
          </a:p>
          <a:p>
            <a:r>
              <a:rPr lang="es-MX" sz="1800" b="1" dirty="0">
                <a:solidFill>
                  <a:srgbClr val="8E1C58"/>
                </a:solidFill>
                <a:latin typeface="Segoe Script" panose="030B0504020000000003" pitchFamily="66" charset="0"/>
                <a:cs typeface="Segoe UI Semibold" panose="020B0702040204020203" pitchFamily="34" charset="0"/>
              </a:rPr>
              <a:t>Small</a:t>
            </a:r>
          </a:p>
          <a:p>
            <a:r>
              <a:rPr lang="es-MX" sz="1800" b="1" dirty="0">
                <a:solidFill>
                  <a:srgbClr val="C07E4D"/>
                </a:solidFill>
                <a:latin typeface="Segoe Script" panose="030B0504020000000003" pitchFamily="66" charset="0"/>
                <a:cs typeface="Segoe UI Semibold" panose="020B0702040204020203" pitchFamily="34" charset="0"/>
              </a:rPr>
              <a:t>Light colours</a:t>
            </a:r>
          </a:p>
          <a:p>
            <a:r>
              <a:rPr lang="es-MX" sz="1800" b="1" dirty="0">
                <a:solidFill>
                  <a:srgbClr val="D1B44D"/>
                </a:solidFill>
                <a:latin typeface="Segoe Script" panose="030B0504020000000003" pitchFamily="66" charset="0"/>
                <a:cs typeface="Segoe UI Semibold" panose="020B0702040204020203" pitchFamily="34" charset="0"/>
              </a:rPr>
              <a:t>Dark colours</a:t>
            </a:r>
          </a:p>
          <a:p>
            <a:r>
              <a:rPr lang="es-MX" sz="1800" b="1" dirty="0">
                <a:solidFill>
                  <a:srgbClr val="468C8B"/>
                </a:solidFill>
                <a:latin typeface="Segoe Script" panose="030B0504020000000003" pitchFamily="66" charset="0"/>
                <a:cs typeface="Segoe UI Semibold" panose="020B0702040204020203" pitchFamily="34" charset="0"/>
              </a:rPr>
              <a:t>Cheap</a:t>
            </a:r>
          </a:p>
          <a:p>
            <a:r>
              <a:rPr lang="es-MX" sz="1800" b="1" dirty="0">
                <a:solidFill>
                  <a:srgbClr val="532C7E"/>
                </a:solidFill>
                <a:latin typeface="Segoe Script" panose="030B0504020000000003" pitchFamily="66" charset="0"/>
                <a:cs typeface="Segoe UI Semibold" panose="020B0702040204020203" pitchFamily="34" charset="0"/>
              </a:rPr>
              <a:t>Expensive</a:t>
            </a:r>
          </a:p>
          <a:p>
            <a:r>
              <a:rPr lang="es-MX" sz="1800" b="1" dirty="0">
                <a:solidFill>
                  <a:srgbClr val="8E1C58"/>
                </a:solidFill>
                <a:latin typeface="Segoe Script" panose="030B0504020000000003" pitchFamily="66" charset="0"/>
                <a:cs typeface="Segoe UI Semibold" panose="020B0702040204020203" pitchFamily="34" charset="0"/>
              </a:rPr>
              <a:t>New</a:t>
            </a:r>
          </a:p>
          <a:p>
            <a:r>
              <a:rPr lang="es-MX" sz="1800" b="1" dirty="0">
                <a:solidFill>
                  <a:srgbClr val="C07E4D"/>
                </a:solidFill>
                <a:latin typeface="Segoe Script" panose="030B0504020000000003" pitchFamily="66" charset="0"/>
                <a:cs typeface="Segoe UI Semibold" panose="020B0702040204020203" pitchFamily="34" charset="0"/>
              </a:rPr>
              <a:t>Old</a:t>
            </a:r>
          </a:p>
          <a:p>
            <a:r>
              <a:rPr lang="es-MX" sz="1800" b="1" dirty="0">
                <a:solidFill>
                  <a:srgbClr val="D1B44D"/>
                </a:solidFill>
                <a:latin typeface="Segoe Script" panose="030B0504020000000003" pitchFamily="66" charset="0"/>
                <a:cs typeface="Segoe UI Semibold" panose="020B0702040204020203" pitchFamily="34" charset="0"/>
              </a:rPr>
              <a:t>Comfortable</a:t>
            </a:r>
          </a:p>
          <a:p>
            <a:r>
              <a:rPr lang="es-MX" sz="1800" b="1" dirty="0">
                <a:solidFill>
                  <a:srgbClr val="468C8B"/>
                </a:solidFill>
                <a:latin typeface="Segoe Script" panose="030B0504020000000003" pitchFamily="66" charset="0"/>
                <a:cs typeface="Segoe UI Semibold" panose="020B0702040204020203" pitchFamily="34" charset="0"/>
              </a:rPr>
              <a:t>Simple</a:t>
            </a:r>
          </a:p>
        </p:txBody>
      </p:sp>
      <p:pic>
        <p:nvPicPr>
          <p:cNvPr id="30722" name="Picture 2" descr="Resultado de imagen para clothes store"/>
          <p:cNvPicPr>
            <a:picLocks noChangeAspect="1" noChangeArrowheads="1"/>
          </p:cNvPicPr>
          <p:nvPr/>
        </p:nvPicPr>
        <p:blipFill rotWithShape="1">
          <a:blip r:embed="rId7">
            <a:lum/>
            <a:extLst>
              <a:ext uri="{28A0092B-C50C-407E-A947-70E740481C1C}">
                <a14:useLocalDpi xmlns:a14="http://schemas.microsoft.com/office/drawing/2010/main" val="0"/>
              </a:ext>
            </a:extLst>
          </a:blip>
          <a:srcRect t="2749"/>
          <a:stretch/>
        </p:blipFill>
        <p:spPr bwMode="auto">
          <a:xfrm>
            <a:off x="1200332" y="2430966"/>
            <a:ext cx="5272097" cy="341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76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VIII. </a:t>
            </a:r>
            <a:r>
              <a:rPr lang="es-MX" sz="3200" dirty="0">
                <a:solidFill>
                  <a:srgbClr val="C07E4D"/>
                </a:solidFill>
                <a:latin typeface="Segoe UI" panose="020B0502040204020203" pitchFamily="34" charset="0"/>
                <a:cs typeface="Segoe UI" panose="020B0502040204020203" pitchFamily="34" charset="0"/>
              </a:rPr>
              <a:t>On the Topic of Fashion</a:t>
            </a:r>
          </a:p>
        </p:txBody>
      </p:sp>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93" name="Rectángulo 92"/>
          <p:cNvSpPr/>
          <p:nvPr/>
        </p:nvSpPr>
        <p:spPr>
          <a:xfrm>
            <a:off x="1103488" y="1749169"/>
            <a:ext cx="7741094" cy="646331"/>
          </a:xfrm>
          <a:prstGeom prst="rect">
            <a:avLst/>
          </a:prstGeom>
        </p:spPr>
        <p:txBody>
          <a:bodyPr wrap="square">
            <a:spAutoFit/>
          </a:bodyPr>
          <a:lstStyle/>
          <a:p>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Choose a question related to shopping &amp; try to answer it in 60 seconds. </a:t>
            </a:r>
            <a:r>
              <a:rPr lang="en-US" dirty="0">
                <a:solidFill>
                  <a:schemeClr val="tx1">
                    <a:lumMod val="85000"/>
                    <a:lumOff val="15000"/>
                  </a:schemeClr>
                </a:solidFill>
                <a:latin typeface="Segoe UI" panose="020B0502040204020203" pitchFamily="34" charset="0"/>
                <a:cs typeface="Segoe UI" panose="020B0502040204020203" pitchFamily="34" charset="0"/>
              </a:rPr>
              <a:t>If you give an answer using less time, you lose.</a:t>
            </a:r>
          </a:p>
        </p:txBody>
      </p:sp>
      <p:sp>
        <p:nvSpPr>
          <p:cNvPr id="96" name="Rectángulo 95"/>
          <p:cNvSpPr/>
          <p:nvPr/>
        </p:nvSpPr>
        <p:spPr>
          <a:xfrm>
            <a:off x="1092440" y="2552558"/>
            <a:ext cx="5238943" cy="3570208"/>
          </a:xfrm>
          <a:prstGeom prst="rect">
            <a:avLst/>
          </a:prstGeom>
        </p:spPr>
        <p:txBody>
          <a:bodyPr wrap="square">
            <a:spAutoFit/>
          </a:bodyPr>
          <a:lstStyle/>
          <a:p>
            <a:r>
              <a:rPr lang="es-MX" sz="1600" b="1" dirty="0">
                <a:solidFill>
                  <a:srgbClr val="48266E"/>
                </a:solidFill>
                <a:latin typeface="Segoe Script" panose="030B0504020000000003" pitchFamily="66" charset="0"/>
                <a:cs typeface="Segoe UI Semilight" panose="020B0402040204020203" pitchFamily="34" charset="0"/>
              </a:rPr>
              <a:t>1) How much do you spend on clothes? Why?</a:t>
            </a:r>
          </a:p>
          <a:p>
            <a:r>
              <a:rPr lang="es-MX" sz="1600" b="1" dirty="0">
                <a:solidFill>
                  <a:srgbClr val="8E1C58"/>
                </a:solidFill>
                <a:latin typeface="Segoe Script" panose="030B0504020000000003" pitchFamily="66" charset="0"/>
                <a:cs typeface="Segoe UI Semilight" panose="020B0402040204020203" pitchFamily="34" charset="0"/>
              </a:rPr>
              <a:t>2) Do you compare prices at different shops? Do you spend more for brand names?</a:t>
            </a:r>
          </a:p>
          <a:p>
            <a:r>
              <a:rPr lang="es-MX" sz="1600" b="1" dirty="0">
                <a:solidFill>
                  <a:srgbClr val="B3713F"/>
                </a:solidFill>
                <a:latin typeface="Segoe Script" panose="030B0504020000000003" pitchFamily="66" charset="0"/>
                <a:cs typeface="Segoe UI Semilight" panose="020B0402040204020203" pitchFamily="34" charset="0"/>
              </a:rPr>
              <a:t>3) Where do you like to go shopping? Why?</a:t>
            </a:r>
          </a:p>
          <a:p>
            <a:r>
              <a:rPr lang="es-MX" sz="1600" b="1" dirty="0">
                <a:solidFill>
                  <a:srgbClr val="CCAC38"/>
                </a:solidFill>
                <a:latin typeface="Segoe Script" panose="030B0504020000000003" pitchFamily="66" charset="0"/>
                <a:cs typeface="Segoe UI Semilight" panose="020B0402040204020203" pitchFamily="34" charset="0"/>
              </a:rPr>
              <a:t>4) What’s your favorite clothing item? Why?</a:t>
            </a:r>
          </a:p>
          <a:p>
            <a:r>
              <a:rPr lang="es-MX" sz="1600" b="1" dirty="0">
                <a:solidFill>
                  <a:srgbClr val="468C8B"/>
                </a:solidFill>
                <a:latin typeface="Segoe Script" panose="030B0504020000000003" pitchFamily="66" charset="0"/>
                <a:cs typeface="Segoe UI Semilight" panose="020B0402040204020203" pitchFamily="34" charset="0"/>
              </a:rPr>
              <a:t>5) What is your favourite style of clothes? Why?</a:t>
            </a:r>
          </a:p>
          <a:p>
            <a:r>
              <a:rPr lang="es-MX" sz="1600" b="1" dirty="0">
                <a:solidFill>
                  <a:srgbClr val="48266E"/>
                </a:solidFill>
                <a:latin typeface="Segoe Script" panose="030B0504020000000003" pitchFamily="66" charset="0"/>
                <a:cs typeface="Segoe UI Semilight" panose="020B0402040204020203" pitchFamily="34" charset="0"/>
              </a:rPr>
              <a:t>6) </a:t>
            </a:r>
            <a:r>
              <a:rPr lang="en-US" sz="1600" b="1" dirty="0">
                <a:solidFill>
                  <a:srgbClr val="48266E"/>
                </a:solidFill>
                <a:latin typeface="Segoe Script" panose="030B0504020000000003" pitchFamily="66" charset="0"/>
                <a:cs typeface="Segoe UI Semilight" panose="020B0402040204020203" pitchFamily="34" charset="0"/>
              </a:rPr>
              <a:t>Do you </a:t>
            </a:r>
            <a:r>
              <a:rPr lang="en-GB" sz="1600" b="1" dirty="0">
                <a:solidFill>
                  <a:srgbClr val="48266E"/>
                </a:solidFill>
                <a:latin typeface="Segoe Script" panose="030B0504020000000003" pitchFamily="66" charset="0"/>
                <a:cs typeface="Segoe UI Semilight" panose="020B0402040204020203" pitchFamily="34" charset="0"/>
              </a:rPr>
              <a:t>prefer</a:t>
            </a:r>
            <a:r>
              <a:rPr lang="en-US" sz="1600" b="1" dirty="0">
                <a:solidFill>
                  <a:srgbClr val="48266E"/>
                </a:solidFill>
                <a:latin typeface="Segoe Script" panose="030B0504020000000003" pitchFamily="66" charset="0"/>
                <a:cs typeface="Segoe UI Semilight" panose="020B0402040204020203" pitchFamily="34" charset="0"/>
              </a:rPr>
              <a:t> shopping in stores or shopping online? Why?</a:t>
            </a:r>
          </a:p>
          <a:p>
            <a:r>
              <a:rPr lang="es-MX" sz="1600" b="1" dirty="0">
                <a:solidFill>
                  <a:srgbClr val="8E1C58"/>
                </a:solidFill>
                <a:latin typeface="Segoe Script" panose="030B0504020000000003" pitchFamily="66" charset="0"/>
                <a:cs typeface="Segoe UI Semilight" panose="020B0402040204020203" pitchFamily="34" charset="0"/>
              </a:rPr>
              <a:t>7) What is the most expensive item of clothing you have ever bought?</a:t>
            </a:r>
          </a:p>
          <a:p>
            <a:r>
              <a:rPr lang="es-MX" sz="1600" b="1" dirty="0">
                <a:solidFill>
                  <a:srgbClr val="CCAC38"/>
                </a:solidFill>
                <a:latin typeface="Segoe Script" panose="030B0504020000000003" pitchFamily="66" charset="0"/>
                <a:cs typeface="Segoe UI Semilight" panose="020B0402040204020203" pitchFamily="34" charset="0"/>
              </a:rPr>
              <a:t>8) Do you think we should recycle and buy second-hand clothes?</a:t>
            </a:r>
          </a:p>
          <a:p>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 </a:t>
            </a:r>
            <a:endParaRPr lang="es-MX"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pic>
        <p:nvPicPr>
          <p:cNvPr id="24586" name="Picture 10" descr="five jackets on clothes rack"/>
          <p:cNvPicPr>
            <a:picLocks noChangeAspect="1" noChangeArrowheads="1"/>
          </p:cNvPicPr>
          <p:nvPr/>
        </p:nvPicPr>
        <p:blipFill rotWithShape="1">
          <a:blip r:embed="rId7" cstate="print">
            <a:lum bright="6000"/>
            <a:extLst>
              <a:ext uri="{BEBA8EAE-BF5A-486C-A8C5-ECC9F3942E4B}">
                <a14:imgProps xmlns:a14="http://schemas.microsoft.com/office/drawing/2010/main">
                  <a14:imgLayer r:embed="rId8">
                    <a14:imgEffect>
                      <a14:brightnessContrast bright="7000"/>
                    </a14:imgEffect>
                  </a14:imgLayer>
                </a14:imgProps>
              </a:ext>
              <a:ext uri="{28A0092B-C50C-407E-A947-70E740481C1C}">
                <a14:useLocalDpi xmlns:a14="http://schemas.microsoft.com/office/drawing/2010/main" val="0"/>
              </a:ext>
            </a:extLst>
          </a:blip>
          <a:srcRect t="86"/>
          <a:stretch/>
        </p:blipFill>
        <p:spPr bwMode="auto">
          <a:xfrm>
            <a:off x="6363718" y="2364194"/>
            <a:ext cx="2252079" cy="337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097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latin typeface="Segoe UI Semibold" panose="020B0702040204020203" pitchFamily="34" charset="0"/>
              <a:cs typeface="Segoe UI Semibold" panose="020B0702040204020203" pitchFamily="34" charset="0"/>
            </a:endParaRPr>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394546"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IX. </a:t>
            </a:r>
            <a:r>
              <a:rPr lang="es-MX" sz="3200" dirty="0">
                <a:solidFill>
                  <a:srgbClr val="CCAC38"/>
                </a:solidFill>
                <a:latin typeface="Segoe UI" panose="020B0502040204020203" pitchFamily="34" charset="0"/>
                <a:cs typeface="Segoe UI" panose="020B0502040204020203" pitchFamily="34" charset="0"/>
              </a:rPr>
              <a:t>Going Shopping</a:t>
            </a:r>
          </a:p>
        </p:txBody>
      </p:sp>
      <p:sp>
        <p:nvSpPr>
          <p:cNvPr id="110" name="Rectángulo 109">
            <a:extLst>
              <a:ext uri="{FF2B5EF4-FFF2-40B4-BE49-F238E27FC236}">
                <a16:creationId xmlns:a16="http://schemas.microsoft.com/office/drawing/2014/main" id="{C106B8F4-1C76-4DF8-B1A4-BF44D38C5E5E}"/>
              </a:ext>
            </a:extLst>
          </p:cNvPr>
          <p:cNvSpPr/>
          <p:nvPr/>
        </p:nvSpPr>
        <p:spPr>
          <a:xfrm>
            <a:off x="1066993" y="1742003"/>
            <a:ext cx="7299521" cy="615553"/>
          </a:xfrm>
          <a:prstGeom prst="rect">
            <a:avLst/>
          </a:prstGeom>
        </p:spPr>
        <p:txBody>
          <a:bodyPr wrap="square">
            <a:spAutoFit/>
          </a:bodyPr>
          <a:lstStyle/>
          <a:p>
            <a:pPr lvl="0" eaLnBrk="0" fontAlgn="base" hangingPunct="0">
              <a:spcBef>
                <a:spcPct val="0"/>
              </a:spcBef>
              <a:spcAft>
                <a:spcPct val="0"/>
              </a:spcAft>
            </a:pPr>
            <a:r>
              <a:rPr lang="es-MX" altLang="es-MX" sz="1700" b="1" dirty="0">
                <a:solidFill>
                  <a:schemeClr val="tx1">
                    <a:lumMod val="85000"/>
                    <a:lumOff val="15000"/>
                  </a:schemeClr>
                </a:solidFill>
                <a:latin typeface="Segoe UI Semibold" panose="020B0702040204020203" pitchFamily="34" charset="0"/>
                <a:cs typeface="Segoe UI Semibold" panose="020B0702040204020203" pitchFamily="34" charset="0"/>
              </a:rPr>
              <a:t>Instructions</a:t>
            </a:r>
            <a:r>
              <a:rPr lang="es-MX" alt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altLang="es-MX" sz="1700" dirty="0">
                <a:solidFill>
                  <a:schemeClr val="tx1">
                    <a:lumMod val="85000"/>
                    <a:lumOff val="15000"/>
                  </a:schemeClr>
                </a:solidFill>
                <a:latin typeface="Segoe UI" panose="020B0502040204020203" pitchFamily="34" charset="0"/>
                <a:cs typeface="Segoe UI" panose="020B0502040204020203" pitchFamily="34" charset="0"/>
              </a:rPr>
              <a:t>You go shopping for some new clothes. Create a dialogue between a shop assistant and a customer to describe the clothes you want. </a:t>
            </a:r>
          </a:p>
        </p:txBody>
      </p:sp>
      <p:sp>
        <p:nvSpPr>
          <p:cNvPr id="5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25602" name="Picture 2" descr="Resultado de imagen para shopping assistant"/>
          <p:cNvPicPr>
            <a:picLocks noChangeAspect="1" noChangeArrowheads="1"/>
          </p:cNvPicPr>
          <p:nvPr/>
        </p:nvPicPr>
        <p:blipFill rotWithShape="1">
          <a:blip r:embed="rId7">
            <a:extLst>
              <a:ext uri="{28A0092B-C50C-407E-A947-70E740481C1C}">
                <a14:useLocalDpi xmlns:a14="http://schemas.microsoft.com/office/drawing/2010/main" val="0"/>
              </a:ext>
            </a:extLst>
          </a:blip>
          <a:srcRect b="4455"/>
          <a:stretch/>
        </p:blipFill>
        <p:spPr bwMode="auto">
          <a:xfrm>
            <a:off x="1177803" y="2437796"/>
            <a:ext cx="7515089" cy="3450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181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2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4"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93" name="Rectángulo 92">
            <a:extLst>
              <a:ext uri="{FF2B5EF4-FFF2-40B4-BE49-F238E27FC236}">
                <a16:creationId xmlns:a16="http://schemas.microsoft.com/office/drawing/2014/main" id="{68BD3F7A-E379-4397-A8A2-E0A9EB881595}"/>
              </a:ext>
            </a:extLst>
          </p:cNvPr>
          <p:cNvSpPr/>
          <p:nvPr/>
        </p:nvSpPr>
        <p:spPr>
          <a:xfrm>
            <a:off x="1050940" y="1844361"/>
            <a:ext cx="3445757" cy="353943"/>
          </a:xfrm>
          <a:prstGeom prst="rect">
            <a:avLst/>
          </a:prstGeom>
        </p:spPr>
        <p:txBody>
          <a:bodyPr wrap="square">
            <a:spAutoFit/>
          </a:bodyPr>
          <a:lstStyle/>
          <a:p>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Useful phrases for the assistant:</a:t>
            </a:r>
            <a:endParaRPr lang="es-MX" b="1"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pic>
        <p:nvPicPr>
          <p:cNvPr id="95" name="Picture 8" descr="Imagen relacionada"/>
          <p:cNvPicPr>
            <a:picLocks noChangeAspect="1" noChangeArrowheads="1"/>
          </p:cNvPicPr>
          <p:nvPr/>
        </p:nvPicPr>
        <p:blipFill rotWithShape="1">
          <a:blip r:embed="rId7">
            <a:extLst>
              <a:ext uri="{28A0092B-C50C-407E-A947-70E740481C1C}">
                <a14:useLocalDpi xmlns:a14="http://schemas.microsoft.com/office/drawing/2010/main" val="0"/>
              </a:ext>
            </a:extLst>
          </a:blip>
          <a:srcRect l="24983" r="19166"/>
          <a:stretch/>
        </p:blipFill>
        <p:spPr bwMode="auto">
          <a:xfrm>
            <a:off x="4728118" y="1918139"/>
            <a:ext cx="3891775" cy="3927882"/>
          </a:xfrm>
          <a:prstGeom prst="rect">
            <a:avLst/>
          </a:prstGeom>
          <a:noFill/>
          <a:extLst>
            <a:ext uri="{909E8E84-426E-40DD-AFC4-6F175D3DCCD1}">
              <a14:hiddenFill xmlns:a14="http://schemas.microsoft.com/office/drawing/2010/main">
                <a:solidFill>
                  <a:srgbClr val="FFFFFF"/>
                </a:solidFill>
              </a14:hiddenFill>
            </a:ext>
          </a:extLst>
        </p:spPr>
      </p:pic>
      <p:sp>
        <p:nvSpPr>
          <p:cNvPr id="96"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394546"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IX. </a:t>
            </a:r>
            <a:r>
              <a:rPr lang="es-MX" sz="3200" dirty="0">
                <a:solidFill>
                  <a:srgbClr val="CCAC38"/>
                </a:solidFill>
                <a:latin typeface="Segoe UI" panose="020B0502040204020203" pitchFamily="34" charset="0"/>
                <a:cs typeface="Segoe UI" panose="020B0502040204020203" pitchFamily="34" charset="0"/>
              </a:rPr>
              <a:t>Going Shopping</a:t>
            </a:r>
          </a:p>
        </p:txBody>
      </p:sp>
      <p:sp>
        <p:nvSpPr>
          <p:cNvPr id="94" name="Where am I from?…"/>
          <p:cNvSpPr txBox="1"/>
          <p:nvPr/>
        </p:nvSpPr>
        <p:spPr>
          <a:xfrm>
            <a:off x="1125864" y="2258969"/>
            <a:ext cx="3603298" cy="393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marL="342900" indent="-342900">
              <a:buSzPct val="100000"/>
              <a:buAutoNum type="arabicParenR"/>
              <a:defRPr sz="3000">
                <a:solidFill>
                  <a:schemeClr val="accent1">
                    <a:hueOff val="114395"/>
                    <a:lumOff val="-24975"/>
                  </a:schemeClr>
                </a:solidFill>
              </a:defRPr>
            </a:pPr>
            <a:r>
              <a:rPr lang="en-US" sz="1600" b="1" dirty="0">
                <a:solidFill>
                  <a:srgbClr val="48266E"/>
                </a:solidFill>
                <a:latin typeface="Segoe Script" panose="030B0504020000000003" pitchFamily="66" charset="0"/>
                <a:cs typeface="Segoe UI Semibold" panose="020B0702040204020203" pitchFamily="34" charset="0"/>
              </a:rPr>
              <a:t>Hello / Hi. How can I help </a:t>
            </a:r>
          </a:p>
          <a:p>
            <a:pPr>
              <a:buSzPct val="100000"/>
              <a:defRPr sz="3000">
                <a:solidFill>
                  <a:schemeClr val="accent1">
                    <a:hueOff val="114395"/>
                    <a:lumOff val="-24975"/>
                  </a:schemeClr>
                </a:solidFill>
              </a:defRPr>
            </a:pPr>
            <a:r>
              <a:rPr lang="es-MX" sz="1600" b="1" dirty="0">
                <a:solidFill>
                  <a:srgbClr val="8E1C58"/>
                </a:solidFill>
                <a:latin typeface="Segoe Script" panose="030B0504020000000003" pitchFamily="66" charset="0"/>
                <a:cs typeface="Segoe UI Semibold" panose="020B0702040204020203" pitchFamily="34" charset="0"/>
              </a:rPr>
              <a:t>2) What items / style of clothing are you looking for?</a:t>
            </a:r>
          </a:p>
          <a:p>
            <a:pPr>
              <a:buSzPct val="100000"/>
              <a:defRPr sz="3000">
                <a:solidFill>
                  <a:schemeClr val="accent2">
                    <a:hueOff val="258623"/>
                    <a:satOff val="16006"/>
                    <a:lumOff val="-25223"/>
                  </a:schemeClr>
                </a:solidFill>
              </a:defRPr>
            </a:pPr>
            <a:r>
              <a:rPr lang="es-MX" sz="1600" b="1" dirty="0">
                <a:solidFill>
                  <a:srgbClr val="B3713F"/>
                </a:solidFill>
                <a:latin typeface="Segoe Script" panose="030B0504020000000003" pitchFamily="66" charset="0"/>
                <a:cs typeface="Segoe UI Semibold" panose="020B0702040204020203" pitchFamily="34" charset="0"/>
              </a:rPr>
              <a:t>3) What size do you wear?</a:t>
            </a:r>
          </a:p>
          <a:p>
            <a:pPr>
              <a:buSzPct val="100000"/>
              <a:defRPr sz="3000">
                <a:solidFill>
                  <a:schemeClr val="accent2">
                    <a:hueOff val="258623"/>
                    <a:satOff val="16006"/>
                    <a:lumOff val="-25223"/>
                  </a:schemeClr>
                </a:solidFill>
              </a:defRPr>
            </a:pPr>
            <a:r>
              <a:rPr lang="es-MX" sz="1600" b="1" dirty="0">
                <a:solidFill>
                  <a:srgbClr val="CCAC38"/>
                </a:solidFill>
                <a:latin typeface="Segoe Script" panose="030B0504020000000003" pitchFamily="66" charset="0"/>
                <a:cs typeface="Segoe UI Semibold" panose="020B0702040204020203" pitchFamily="34" charset="0"/>
              </a:rPr>
              <a:t>4) The price is …..</a:t>
            </a:r>
          </a:p>
          <a:p>
            <a:pPr>
              <a:buSzPct val="100000"/>
              <a:defRPr sz="3000">
                <a:solidFill>
                  <a:schemeClr val="accent2">
                    <a:hueOff val="258623"/>
                    <a:satOff val="16006"/>
                    <a:lumOff val="-25223"/>
                  </a:schemeClr>
                </a:solidFill>
              </a:defRPr>
            </a:pPr>
            <a:r>
              <a:rPr lang="es-MX" sz="1600" b="1" dirty="0">
                <a:solidFill>
                  <a:srgbClr val="468C8B"/>
                </a:solidFill>
                <a:latin typeface="Segoe Script" panose="030B0504020000000003" pitchFamily="66" charset="0"/>
                <a:cs typeface="Segoe UI Semibold" panose="020B0702040204020203" pitchFamily="34" charset="0"/>
              </a:rPr>
              <a:t>5) </a:t>
            </a:r>
            <a:r>
              <a:rPr lang="es-MX" sz="1600" b="1" dirty="0" err="1">
                <a:solidFill>
                  <a:srgbClr val="468C8B"/>
                </a:solidFill>
                <a:latin typeface="Segoe Script" panose="030B0504020000000003" pitchFamily="66" charset="0"/>
                <a:cs typeface="Segoe UI Semibold" panose="020B0702040204020203" pitchFamily="34" charset="0"/>
              </a:rPr>
              <a:t>Thank</a:t>
            </a:r>
            <a:r>
              <a:rPr lang="es-MX" sz="1600" b="1" dirty="0">
                <a:solidFill>
                  <a:srgbClr val="468C8B"/>
                </a:solidFill>
                <a:latin typeface="Segoe Script" panose="030B0504020000000003" pitchFamily="66" charset="0"/>
                <a:cs typeface="Segoe UI Semibold" panose="020B0702040204020203" pitchFamily="34" charset="0"/>
              </a:rPr>
              <a:t> you. </a:t>
            </a:r>
            <a:r>
              <a:rPr lang="es-MX" sz="1600" b="1" dirty="0" err="1">
                <a:solidFill>
                  <a:srgbClr val="468C8B"/>
                </a:solidFill>
                <a:latin typeface="Segoe Script" panose="030B0504020000000003" pitchFamily="66" charset="0"/>
                <a:cs typeface="Segoe UI Semibold" panose="020B0702040204020203" pitchFamily="34" charset="0"/>
              </a:rPr>
              <a:t>Take</a:t>
            </a:r>
            <a:r>
              <a:rPr lang="es-MX" sz="1600" b="1" dirty="0">
                <a:solidFill>
                  <a:srgbClr val="468C8B"/>
                </a:solidFill>
                <a:latin typeface="Segoe Script" panose="030B0504020000000003" pitchFamily="66" charset="0"/>
                <a:cs typeface="Segoe UI Semibold" panose="020B0702040204020203" pitchFamily="34" charset="0"/>
              </a:rPr>
              <a:t> </a:t>
            </a:r>
            <a:r>
              <a:rPr lang="es-MX" sz="1600" b="1" dirty="0" err="1">
                <a:solidFill>
                  <a:srgbClr val="468C8B"/>
                </a:solidFill>
                <a:latin typeface="Segoe Script" panose="030B0504020000000003" pitchFamily="66" charset="0"/>
                <a:cs typeface="Segoe UI Semibold" panose="020B0702040204020203" pitchFamily="34" charset="0"/>
              </a:rPr>
              <a:t>care</a:t>
            </a:r>
            <a:r>
              <a:rPr lang="es-MX" sz="1600" b="1" dirty="0">
                <a:solidFill>
                  <a:srgbClr val="468C8B"/>
                </a:solidFill>
                <a:latin typeface="Segoe Script" panose="030B0504020000000003" pitchFamily="66" charset="0"/>
                <a:cs typeface="Segoe UI Semibold" panose="020B0702040204020203" pitchFamily="34" charset="0"/>
              </a:rPr>
              <a:t>.</a:t>
            </a:r>
          </a:p>
          <a:p>
            <a:pPr>
              <a:buSzPct val="100000"/>
              <a:defRPr sz="3000">
                <a:solidFill>
                  <a:schemeClr val="accent1">
                    <a:hueOff val="114395"/>
                    <a:lumOff val="-24975"/>
                  </a:schemeClr>
                </a:solidFill>
              </a:defRPr>
            </a:pPr>
            <a:endParaRPr sz="1200" dirty="0">
              <a:solidFill>
                <a:schemeClr val="tx1">
                  <a:lumMod val="85000"/>
                  <a:lumOff val="15000"/>
                </a:schemeClr>
              </a:solidFill>
              <a:latin typeface="Segoe Script" panose="030B0504020000000003" pitchFamily="66" charset="0"/>
              <a:cs typeface="Segoe UI Semibold" panose="020B0702040204020203" pitchFamily="34" charset="0"/>
            </a:endParaRPr>
          </a:p>
          <a:p>
            <a:r>
              <a:rPr lang="es-MX" sz="1600" dirty="0">
                <a:solidFill>
                  <a:schemeClr val="tx1">
                    <a:lumMod val="85000"/>
                    <a:lumOff val="15000"/>
                  </a:schemeClr>
                </a:solidFill>
                <a:latin typeface="Segoe UI Semibold" panose="020B0702040204020203" pitchFamily="34" charset="0"/>
                <a:cs typeface="Segoe UI Semibold" panose="020B0702040204020203" pitchFamily="34" charset="0"/>
              </a:rPr>
              <a:t>Useful phrases for the shopper:</a:t>
            </a:r>
          </a:p>
          <a:p>
            <a:endParaRPr lang="es-MX" sz="1200" b="1"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buSzPct val="100000"/>
              <a:defRPr sz="3000">
                <a:solidFill>
                  <a:schemeClr val="accent1">
                    <a:hueOff val="114395"/>
                    <a:lumOff val="-24975"/>
                  </a:schemeClr>
                </a:solidFill>
              </a:defRPr>
            </a:pPr>
            <a:r>
              <a:rPr lang="en-US" sz="1600" b="1" dirty="0">
                <a:solidFill>
                  <a:srgbClr val="48266E"/>
                </a:solidFill>
                <a:latin typeface="Segoe Script" panose="030B0504020000000003" pitchFamily="66" charset="0"/>
                <a:cs typeface="Segoe UI Semibold" panose="020B0702040204020203" pitchFamily="34" charset="0"/>
              </a:rPr>
              <a:t>1) I’m looking for ….</a:t>
            </a:r>
            <a:endParaRPr lang="es-MX" sz="1600" b="1" dirty="0">
              <a:solidFill>
                <a:srgbClr val="48266E"/>
              </a:solidFill>
              <a:latin typeface="Segoe Script" panose="030B0504020000000003" pitchFamily="66" charset="0"/>
              <a:cs typeface="Segoe UI Semibold" panose="020B0702040204020203" pitchFamily="34" charset="0"/>
            </a:endParaRPr>
          </a:p>
          <a:p>
            <a:pPr>
              <a:buSzPct val="100000"/>
              <a:defRPr sz="3000">
                <a:solidFill>
                  <a:schemeClr val="accent1">
                    <a:hueOff val="114395"/>
                    <a:lumOff val="-24975"/>
                  </a:schemeClr>
                </a:solidFill>
              </a:defRPr>
            </a:pPr>
            <a:r>
              <a:rPr lang="es-MX" sz="1600" b="1" dirty="0">
                <a:solidFill>
                  <a:srgbClr val="8E1C58"/>
                </a:solidFill>
                <a:latin typeface="Segoe Script" panose="030B0504020000000003" pitchFamily="66" charset="0"/>
                <a:cs typeface="Segoe UI Semibold" panose="020B0702040204020203" pitchFamily="34" charset="0"/>
              </a:rPr>
              <a:t>2) I want a …… style.</a:t>
            </a:r>
          </a:p>
          <a:p>
            <a:pPr>
              <a:buSzPct val="100000"/>
              <a:defRPr sz="3000">
                <a:solidFill>
                  <a:schemeClr val="accent2">
                    <a:hueOff val="258623"/>
                    <a:satOff val="16006"/>
                    <a:lumOff val="-25223"/>
                  </a:schemeClr>
                </a:solidFill>
              </a:defRPr>
            </a:pPr>
            <a:r>
              <a:rPr lang="es-MX" sz="1600" b="1" dirty="0">
                <a:solidFill>
                  <a:srgbClr val="B3713F"/>
                </a:solidFill>
                <a:latin typeface="Segoe Script" panose="030B0504020000000003" pitchFamily="66" charset="0"/>
                <a:cs typeface="Segoe UI Semibold" panose="020B0702040204020203" pitchFamily="34" charset="0"/>
              </a:rPr>
              <a:t>3) I wear a small / medium / large / extra large. </a:t>
            </a:r>
          </a:p>
          <a:p>
            <a:pPr>
              <a:buSzPct val="100000"/>
              <a:defRPr sz="3000">
                <a:solidFill>
                  <a:schemeClr val="accent2">
                    <a:hueOff val="258623"/>
                    <a:satOff val="16006"/>
                    <a:lumOff val="-25223"/>
                  </a:schemeClr>
                </a:solidFill>
              </a:defRPr>
            </a:pPr>
            <a:r>
              <a:rPr lang="es-MX" sz="1600" b="1" dirty="0">
                <a:solidFill>
                  <a:srgbClr val="CCAC38"/>
                </a:solidFill>
                <a:latin typeface="Segoe Script" panose="030B0504020000000003" pitchFamily="66" charset="0"/>
                <a:cs typeface="Segoe UI Semibold" panose="020B0702040204020203" pitchFamily="34" charset="0"/>
              </a:rPr>
              <a:t>4) How much does it cost?</a:t>
            </a:r>
          </a:p>
          <a:p>
            <a:pPr>
              <a:buSzPct val="100000"/>
              <a:defRPr sz="3000">
                <a:solidFill>
                  <a:schemeClr val="accent2">
                    <a:hueOff val="258623"/>
                    <a:satOff val="16006"/>
                    <a:lumOff val="-25223"/>
                  </a:schemeClr>
                </a:solidFill>
              </a:defRPr>
            </a:pPr>
            <a:r>
              <a:rPr lang="es-MX" sz="1600" b="1" dirty="0">
                <a:solidFill>
                  <a:srgbClr val="468C8B"/>
                </a:solidFill>
                <a:latin typeface="Segoe Script" panose="030B0504020000000003" pitchFamily="66" charset="0"/>
                <a:cs typeface="Segoe UI Semibold" panose="020B0702040204020203" pitchFamily="34" charset="0"/>
              </a:rPr>
              <a:t>5) </a:t>
            </a:r>
            <a:r>
              <a:rPr lang="es-MX" sz="1600" b="1" dirty="0" err="1">
                <a:solidFill>
                  <a:srgbClr val="468C8B"/>
                </a:solidFill>
                <a:latin typeface="Segoe Script" panose="030B0504020000000003" pitchFamily="66" charset="0"/>
                <a:cs typeface="Segoe UI Semibold" panose="020B0702040204020203" pitchFamily="34" charset="0"/>
              </a:rPr>
              <a:t>Thanks</a:t>
            </a:r>
            <a:r>
              <a:rPr lang="es-MX" sz="1600" b="1" dirty="0">
                <a:solidFill>
                  <a:srgbClr val="468C8B"/>
                </a:solidFill>
                <a:latin typeface="Segoe Script" panose="030B0504020000000003" pitchFamily="66" charset="0"/>
                <a:cs typeface="Segoe UI Semibold" panose="020B0702040204020203" pitchFamily="34" charset="0"/>
              </a:rPr>
              <a:t> </a:t>
            </a:r>
            <a:r>
              <a:rPr lang="es-MX" sz="1600" b="1" dirty="0" err="1">
                <a:solidFill>
                  <a:srgbClr val="468C8B"/>
                </a:solidFill>
                <a:latin typeface="Segoe Script" panose="030B0504020000000003" pitchFamily="66" charset="0"/>
                <a:cs typeface="Segoe UI Semibold" panose="020B0702040204020203" pitchFamily="34" charset="0"/>
              </a:rPr>
              <a:t>for</a:t>
            </a:r>
            <a:r>
              <a:rPr lang="es-MX" sz="1600" b="1" dirty="0">
                <a:solidFill>
                  <a:srgbClr val="468C8B"/>
                </a:solidFill>
                <a:latin typeface="Segoe Script" panose="030B0504020000000003" pitchFamily="66" charset="0"/>
                <a:cs typeface="Segoe UI Semibold" panose="020B0702040204020203" pitchFamily="34" charset="0"/>
              </a:rPr>
              <a:t> </a:t>
            </a:r>
            <a:r>
              <a:rPr lang="es-MX" sz="1600" b="1" dirty="0" err="1">
                <a:solidFill>
                  <a:srgbClr val="468C8B"/>
                </a:solidFill>
                <a:latin typeface="Segoe Script" panose="030B0504020000000003" pitchFamily="66" charset="0"/>
                <a:cs typeface="Segoe UI Semibold" panose="020B0702040204020203" pitchFamily="34" charset="0"/>
              </a:rPr>
              <a:t>helping</a:t>
            </a:r>
            <a:r>
              <a:rPr lang="es-MX" sz="1600" b="1" dirty="0">
                <a:solidFill>
                  <a:srgbClr val="468C8B"/>
                </a:solidFill>
                <a:latin typeface="Segoe Script" panose="030B0504020000000003" pitchFamily="66" charset="0"/>
                <a:cs typeface="Segoe UI Semibold" panose="020B0702040204020203" pitchFamily="34" charset="0"/>
              </a:rPr>
              <a:t>.</a:t>
            </a:r>
          </a:p>
          <a:p>
            <a:pPr>
              <a:buSzPct val="100000"/>
              <a:defRPr sz="3000">
                <a:solidFill>
                  <a:schemeClr val="accent2">
                    <a:hueOff val="258623"/>
                    <a:satOff val="16006"/>
                    <a:lumOff val="-25223"/>
                  </a:schemeClr>
                </a:solidFill>
              </a:defRPr>
            </a:pPr>
            <a:r>
              <a:rPr lang="es-MX" sz="1900" b="1" dirty="0">
                <a:solidFill>
                  <a:schemeClr val="tx1">
                    <a:lumMod val="85000"/>
                    <a:lumOff val="15000"/>
                  </a:schemeClr>
                </a:solidFill>
                <a:latin typeface="Segoe UI Semibold" panose="020B0702040204020203" pitchFamily="34" charset="0"/>
                <a:cs typeface="Segoe UI Semibold" panose="020B0702040204020203" pitchFamily="34" charset="0"/>
              </a:rPr>
              <a:t> </a:t>
            </a:r>
          </a:p>
        </p:txBody>
      </p:sp>
    </p:spTree>
    <p:extLst>
      <p:ext uri="{BB962C8B-B14F-4D97-AF65-F5344CB8AC3E}">
        <p14:creationId xmlns:p14="http://schemas.microsoft.com/office/powerpoint/2010/main" val="1547467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96" name="Rectángulo 95"/>
          <p:cNvSpPr/>
          <p:nvPr/>
        </p:nvSpPr>
        <p:spPr>
          <a:xfrm>
            <a:off x="1092440" y="2552558"/>
            <a:ext cx="4810111" cy="4062651"/>
          </a:xfrm>
          <a:prstGeom prst="rect">
            <a:avLst/>
          </a:prstGeom>
        </p:spPr>
        <p:txBody>
          <a:bodyPr wrap="square">
            <a:spAutoFit/>
          </a:bodyPr>
          <a:lstStyle/>
          <a:p>
            <a:r>
              <a:rPr lang="es-MX" sz="1600" b="1" dirty="0">
                <a:solidFill>
                  <a:srgbClr val="48266E"/>
                </a:solidFill>
                <a:latin typeface="Segoe Script" panose="030B0504020000000003" pitchFamily="66" charset="0"/>
                <a:cs typeface="Segoe UI Semilight" panose="020B0402040204020203" pitchFamily="34" charset="0"/>
              </a:rPr>
              <a:t>1) Good afternoon. How can I help you?</a:t>
            </a:r>
          </a:p>
          <a:p>
            <a:r>
              <a:rPr lang="es-MX" sz="1600" b="1" dirty="0">
                <a:solidFill>
                  <a:srgbClr val="8E1C58"/>
                </a:solidFill>
                <a:latin typeface="Segoe Script" panose="030B0504020000000003" pitchFamily="66" charset="0"/>
                <a:cs typeface="Segoe UI Semilight" panose="020B0402040204020203" pitchFamily="34" charset="0"/>
              </a:rPr>
              <a:t>2) I want some new sweaters and shoes.</a:t>
            </a:r>
          </a:p>
          <a:p>
            <a:r>
              <a:rPr lang="es-MX" sz="1600" b="1" dirty="0">
                <a:solidFill>
                  <a:srgbClr val="B3713F"/>
                </a:solidFill>
                <a:latin typeface="Segoe Script" panose="030B0504020000000003" pitchFamily="66" charset="0"/>
                <a:cs typeface="Segoe UI Semilight" panose="020B0402040204020203" pitchFamily="34" charset="0"/>
              </a:rPr>
              <a:t>1) What style do you usually wear?</a:t>
            </a:r>
          </a:p>
          <a:p>
            <a:r>
              <a:rPr lang="es-MX" sz="1600" b="1" dirty="0">
                <a:solidFill>
                  <a:srgbClr val="CCAC38"/>
                </a:solidFill>
                <a:latin typeface="Segoe Script" panose="030B0504020000000003" pitchFamily="66" charset="0"/>
                <a:cs typeface="Segoe UI Semilight" panose="020B0402040204020203" pitchFamily="34" charset="0"/>
              </a:rPr>
              <a:t>2) I wear a casual style with light colours.</a:t>
            </a:r>
          </a:p>
          <a:p>
            <a:r>
              <a:rPr lang="es-MX" sz="1600" b="1" dirty="0">
                <a:solidFill>
                  <a:srgbClr val="48266E"/>
                </a:solidFill>
                <a:latin typeface="Segoe Script" panose="030B0504020000000003" pitchFamily="66" charset="0"/>
                <a:cs typeface="Segoe UI Semilight" panose="020B0402040204020203" pitchFamily="34" charset="0"/>
              </a:rPr>
              <a:t>1) ………………………………………….............</a:t>
            </a:r>
          </a:p>
          <a:p>
            <a:r>
              <a:rPr lang="es-MX" sz="1600" b="1" dirty="0">
                <a:solidFill>
                  <a:srgbClr val="8E1C58"/>
                </a:solidFill>
                <a:latin typeface="Segoe Script" panose="030B0504020000000003" pitchFamily="66" charset="0"/>
                <a:cs typeface="Segoe UI Semilight" panose="020B0402040204020203" pitchFamily="34" charset="0"/>
              </a:rPr>
              <a:t>2) ……………………………………………………</a:t>
            </a:r>
          </a:p>
          <a:p>
            <a:r>
              <a:rPr lang="es-MX" sz="1600" b="1" dirty="0">
                <a:solidFill>
                  <a:srgbClr val="B3713F"/>
                </a:solidFill>
                <a:latin typeface="Segoe Script" panose="030B0504020000000003" pitchFamily="66" charset="0"/>
                <a:cs typeface="Segoe UI Semilight" panose="020B0402040204020203" pitchFamily="34" charset="0"/>
              </a:rPr>
              <a:t>1) ……………………………………………………</a:t>
            </a:r>
          </a:p>
          <a:p>
            <a:r>
              <a:rPr lang="es-MX" sz="1600" b="1" dirty="0">
                <a:solidFill>
                  <a:srgbClr val="CCAC38"/>
                </a:solidFill>
                <a:latin typeface="Segoe Script" panose="030B0504020000000003" pitchFamily="66" charset="0"/>
                <a:cs typeface="Segoe UI Semilight" panose="020B0402040204020203" pitchFamily="34" charset="0"/>
              </a:rPr>
              <a:t>2) ……………………………………………………</a:t>
            </a:r>
          </a:p>
          <a:p>
            <a:r>
              <a:rPr lang="es-MX" sz="1600" b="1" dirty="0">
                <a:solidFill>
                  <a:srgbClr val="48266E"/>
                </a:solidFill>
                <a:latin typeface="Segoe Script" panose="030B0504020000000003" pitchFamily="66" charset="0"/>
                <a:cs typeface="Segoe UI Semilight" panose="020B0402040204020203" pitchFamily="34" charset="0"/>
              </a:rPr>
              <a:t>1) ………………………………………….............</a:t>
            </a:r>
          </a:p>
          <a:p>
            <a:r>
              <a:rPr lang="es-MX" sz="1600" b="1" dirty="0">
                <a:solidFill>
                  <a:srgbClr val="8E1C58"/>
                </a:solidFill>
                <a:latin typeface="Segoe Script" panose="030B0504020000000003" pitchFamily="66" charset="0"/>
                <a:cs typeface="Segoe UI Semilight" panose="020B0402040204020203" pitchFamily="34" charset="0"/>
              </a:rPr>
              <a:t>2) ……………………………………………………</a:t>
            </a:r>
          </a:p>
          <a:p>
            <a:r>
              <a:rPr lang="es-MX" sz="1600" b="1" dirty="0">
                <a:solidFill>
                  <a:srgbClr val="B3713F"/>
                </a:solidFill>
                <a:latin typeface="Segoe Script" panose="030B0504020000000003" pitchFamily="66" charset="0"/>
                <a:cs typeface="Segoe UI Semilight" panose="020B0402040204020203" pitchFamily="34" charset="0"/>
              </a:rPr>
              <a:t>1) ……………………………………………………</a:t>
            </a:r>
          </a:p>
          <a:p>
            <a:r>
              <a:rPr lang="es-MX" sz="1600" b="1" dirty="0">
                <a:solidFill>
                  <a:srgbClr val="CCAC38"/>
                </a:solidFill>
                <a:latin typeface="Segoe Script" panose="030B0504020000000003" pitchFamily="66" charset="0"/>
                <a:cs typeface="Segoe UI Semilight" panose="020B0402040204020203" pitchFamily="34" charset="0"/>
              </a:rPr>
              <a:t>2) ……………………………………………………</a:t>
            </a:r>
          </a:p>
          <a:p>
            <a:endParaRPr lang="es-MX" sz="1600" b="1" dirty="0">
              <a:solidFill>
                <a:srgbClr val="CCAC38"/>
              </a:solidFill>
              <a:latin typeface="Segoe Script" panose="030B0504020000000003" pitchFamily="66" charset="0"/>
              <a:cs typeface="Segoe UI Semilight" panose="020B0402040204020203" pitchFamily="34" charset="0"/>
            </a:endParaRPr>
          </a:p>
          <a:p>
            <a:endParaRPr lang="es-MX" sz="1600" b="1" dirty="0">
              <a:solidFill>
                <a:srgbClr val="CCAC38"/>
              </a:solidFill>
              <a:latin typeface="Segoe Script" panose="030B0504020000000003" pitchFamily="66" charset="0"/>
              <a:cs typeface="Segoe UI Semilight" panose="020B0402040204020203" pitchFamily="34" charset="0"/>
            </a:endParaRPr>
          </a:p>
          <a:p>
            <a:r>
              <a:rPr lang="en-US" dirty="0">
                <a:solidFill>
                  <a:schemeClr val="tx1">
                    <a:lumMod val="85000"/>
                    <a:lumOff val="15000"/>
                  </a:schemeClr>
                </a:solidFill>
                <a:latin typeface="Segoe UI Semibold" panose="020B0702040204020203" pitchFamily="34" charset="0"/>
                <a:cs typeface="Segoe UI Semibold" panose="020B0702040204020203" pitchFamily="34" charset="0"/>
              </a:rPr>
              <a:t> </a:t>
            </a:r>
            <a:endParaRPr lang="es-MX"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9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394546"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IX. </a:t>
            </a:r>
            <a:r>
              <a:rPr lang="es-MX" sz="3200" dirty="0">
                <a:solidFill>
                  <a:srgbClr val="CCAC38"/>
                </a:solidFill>
                <a:latin typeface="Segoe UI" panose="020B0502040204020203" pitchFamily="34" charset="0"/>
                <a:cs typeface="Segoe UI" panose="020B0502040204020203" pitchFamily="34" charset="0"/>
              </a:rPr>
              <a:t>Going Shopping</a:t>
            </a:r>
          </a:p>
        </p:txBody>
      </p:sp>
      <p:sp>
        <p:nvSpPr>
          <p:cNvPr id="100" name="Rectángulo 99">
            <a:extLst>
              <a:ext uri="{FF2B5EF4-FFF2-40B4-BE49-F238E27FC236}">
                <a16:creationId xmlns:a16="http://schemas.microsoft.com/office/drawing/2014/main" id="{C106B8F4-1C76-4DF8-B1A4-BF44D38C5E5E}"/>
              </a:ext>
            </a:extLst>
          </p:cNvPr>
          <p:cNvSpPr/>
          <p:nvPr/>
        </p:nvSpPr>
        <p:spPr>
          <a:xfrm>
            <a:off x="1066993" y="1742003"/>
            <a:ext cx="7299521" cy="615553"/>
          </a:xfrm>
          <a:prstGeom prst="rect">
            <a:avLst/>
          </a:prstGeom>
        </p:spPr>
        <p:txBody>
          <a:bodyPr wrap="square">
            <a:spAutoFit/>
          </a:bodyPr>
          <a:lstStyle/>
          <a:p>
            <a:pPr lvl="0" eaLnBrk="0" fontAlgn="base" hangingPunct="0">
              <a:spcBef>
                <a:spcPct val="0"/>
              </a:spcBef>
              <a:spcAft>
                <a:spcPct val="0"/>
              </a:spcAft>
            </a:pPr>
            <a:r>
              <a:rPr lang="es-MX" altLang="es-MX" sz="1700" b="1" dirty="0">
                <a:solidFill>
                  <a:schemeClr val="tx1">
                    <a:lumMod val="85000"/>
                    <a:lumOff val="15000"/>
                  </a:schemeClr>
                </a:solidFill>
                <a:latin typeface="Segoe UI Semibold" panose="020B0702040204020203" pitchFamily="34" charset="0"/>
                <a:cs typeface="Segoe UI Semibold" panose="020B0702040204020203" pitchFamily="34" charset="0"/>
              </a:rPr>
              <a:t>Instructions</a:t>
            </a:r>
            <a:r>
              <a:rPr lang="es-MX" alt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altLang="es-MX" sz="1700" dirty="0">
                <a:solidFill>
                  <a:schemeClr val="tx1">
                    <a:lumMod val="85000"/>
                    <a:lumOff val="15000"/>
                  </a:schemeClr>
                </a:solidFill>
                <a:latin typeface="Segoe UI" panose="020B0502040204020203" pitchFamily="34" charset="0"/>
                <a:cs typeface="Segoe UI" panose="020B0502040204020203" pitchFamily="34" charset="0"/>
              </a:rPr>
              <a:t>You go shopping for some new clothes. Create a dialogue between a shop assistant and a customer to describe the clothes you want. </a:t>
            </a:r>
          </a:p>
        </p:txBody>
      </p:sp>
      <p:pic>
        <p:nvPicPr>
          <p:cNvPr id="101" name="Picture 6" descr="Resultado de imagen para work in clothing stor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487" r="28513"/>
          <a:stretch/>
        </p:blipFill>
        <p:spPr bwMode="auto">
          <a:xfrm>
            <a:off x="5776115" y="2552558"/>
            <a:ext cx="2486454" cy="318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331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9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7394546"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X. </a:t>
            </a:r>
            <a:r>
              <a:rPr lang="es-MX" sz="3200" dirty="0" err="1">
                <a:solidFill>
                  <a:srgbClr val="468C8B"/>
                </a:solidFill>
                <a:latin typeface="Segoe UI" panose="020B0502040204020203" pitchFamily="34" charset="0"/>
                <a:cs typeface="Segoe UI" panose="020B0502040204020203" pitchFamily="34" charset="0"/>
              </a:rPr>
              <a:t>Game</a:t>
            </a:r>
            <a:r>
              <a:rPr lang="es-MX" sz="3200" dirty="0">
                <a:solidFill>
                  <a:srgbClr val="468C8B"/>
                </a:solidFill>
                <a:latin typeface="Segoe UI" panose="020B0502040204020203" pitchFamily="34" charset="0"/>
                <a:cs typeface="Segoe UI" panose="020B0502040204020203" pitchFamily="34" charset="0"/>
              </a:rPr>
              <a:t> – 20 </a:t>
            </a:r>
            <a:r>
              <a:rPr lang="es-MX" sz="3200" dirty="0" err="1">
                <a:solidFill>
                  <a:srgbClr val="468C8B"/>
                </a:solidFill>
                <a:latin typeface="Segoe UI" panose="020B0502040204020203" pitchFamily="34" charset="0"/>
                <a:cs typeface="Segoe UI" panose="020B0502040204020203" pitchFamily="34" charset="0"/>
              </a:rPr>
              <a:t>Questions</a:t>
            </a:r>
            <a:endParaRPr lang="es-MX" sz="3200" dirty="0">
              <a:solidFill>
                <a:srgbClr val="468C8B"/>
              </a:solidFill>
              <a:latin typeface="Segoe UI" panose="020B0502040204020203" pitchFamily="34" charset="0"/>
              <a:cs typeface="Segoe UI" panose="020B0502040204020203" pitchFamily="34" charset="0"/>
            </a:endParaRPr>
          </a:p>
        </p:txBody>
      </p:sp>
      <p:sp>
        <p:nvSpPr>
          <p:cNvPr id="100" name="Rectángulo 99">
            <a:extLst>
              <a:ext uri="{FF2B5EF4-FFF2-40B4-BE49-F238E27FC236}">
                <a16:creationId xmlns:a16="http://schemas.microsoft.com/office/drawing/2014/main" id="{C106B8F4-1C76-4DF8-B1A4-BF44D38C5E5E}"/>
              </a:ext>
            </a:extLst>
          </p:cNvPr>
          <p:cNvSpPr/>
          <p:nvPr/>
        </p:nvSpPr>
        <p:spPr>
          <a:xfrm>
            <a:off x="4825740" y="1751056"/>
            <a:ext cx="3476359" cy="1661993"/>
          </a:xfrm>
          <a:prstGeom prst="rect">
            <a:avLst/>
          </a:prstGeom>
        </p:spPr>
        <p:txBody>
          <a:bodyPr wrap="square">
            <a:spAutoFit/>
          </a:bodyPr>
          <a:lstStyle/>
          <a:p>
            <a:pPr lvl="0" eaLnBrk="0" fontAlgn="base" hangingPunct="0">
              <a:spcBef>
                <a:spcPct val="0"/>
              </a:spcBef>
              <a:spcAft>
                <a:spcPct val="0"/>
              </a:spcAft>
            </a:pPr>
            <a:r>
              <a:rPr lang="es-MX" altLang="es-MX" sz="1700" b="1" dirty="0">
                <a:solidFill>
                  <a:schemeClr val="tx1">
                    <a:lumMod val="85000"/>
                    <a:lumOff val="15000"/>
                  </a:schemeClr>
                </a:solidFill>
                <a:latin typeface="Segoe UI Semibold" panose="020B0702040204020203" pitchFamily="34" charset="0"/>
                <a:cs typeface="Segoe UI Semibold" panose="020B0702040204020203" pitchFamily="34" charset="0"/>
              </a:rPr>
              <a:t>Instructions</a:t>
            </a:r>
            <a:r>
              <a:rPr lang="es-MX" alt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altLang="es-MX" sz="1700" dirty="0">
                <a:solidFill>
                  <a:schemeClr val="tx1">
                    <a:lumMod val="85000"/>
                    <a:lumOff val="15000"/>
                  </a:schemeClr>
                </a:solidFill>
                <a:latin typeface="Segoe UI" panose="020B0502040204020203" pitchFamily="34" charset="0"/>
                <a:cs typeface="Segoe UI" panose="020B0502040204020203" pitchFamily="34" charset="0"/>
              </a:rPr>
              <a:t>Think of an items of clothing but don’t say it. The other students will try to guess your word by asking questions. You can only answer the questions with the words ‘Yes’ or ‘No’.</a:t>
            </a:r>
          </a:p>
        </p:txBody>
      </p:sp>
      <p:sp>
        <p:nvSpPr>
          <p:cNvPr id="54" name="Where am I from?…"/>
          <p:cNvSpPr txBox="1"/>
          <p:nvPr/>
        </p:nvSpPr>
        <p:spPr>
          <a:xfrm>
            <a:off x="4924597" y="3529562"/>
            <a:ext cx="3460816" cy="2334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buSzPct val="100000"/>
              <a:defRPr sz="3000">
                <a:solidFill>
                  <a:schemeClr val="accent1">
                    <a:hueOff val="114395"/>
                    <a:lumOff val="-24975"/>
                  </a:schemeClr>
                </a:solidFill>
              </a:defRPr>
            </a:pPr>
            <a:r>
              <a:rPr lang="en-US" sz="1600" b="1" dirty="0">
                <a:solidFill>
                  <a:srgbClr val="48266E"/>
                </a:solidFill>
                <a:latin typeface="Segoe Script" panose="030B0504020000000003" pitchFamily="66" charset="0"/>
                <a:cs typeface="Segoe UI Semibold" panose="020B0702040204020203" pitchFamily="34" charset="0"/>
              </a:rPr>
              <a:t>A) Can you wear this item at work?</a:t>
            </a:r>
          </a:p>
          <a:p>
            <a:pPr>
              <a:buSzPct val="100000"/>
              <a:defRPr sz="3000">
                <a:solidFill>
                  <a:schemeClr val="accent1">
                    <a:hueOff val="114395"/>
                    <a:lumOff val="-24975"/>
                  </a:schemeClr>
                </a:solidFill>
              </a:defRPr>
            </a:pPr>
            <a:r>
              <a:rPr lang="es-MX" sz="1600" b="1" dirty="0">
                <a:solidFill>
                  <a:srgbClr val="8E1C58"/>
                </a:solidFill>
                <a:latin typeface="Segoe Script" panose="030B0504020000000003" pitchFamily="66" charset="0"/>
                <a:cs typeface="Segoe UI Semibold" panose="020B0702040204020203" pitchFamily="34" charset="0"/>
              </a:rPr>
              <a:t>B) Yes</a:t>
            </a:r>
          </a:p>
          <a:p>
            <a:pPr>
              <a:buSzPct val="100000"/>
              <a:defRPr sz="3000">
                <a:solidFill>
                  <a:schemeClr val="accent2">
                    <a:hueOff val="258623"/>
                    <a:satOff val="16006"/>
                    <a:lumOff val="-25223"/>
                  </a:schemeClr>
                </a:solidFill>
              </a:defRPr>
            </a:pPr>
            <a:r>
              <a:rPr lang="es-MX" sz="1600" b="1" dirty="0">
                <a:solidFill>
                  <a:srgbClr val="B3713F"/>
                </a:solidFill>
                <a:latin typeface="Segoe Script" panose="030B0504020000000003" pitchFamily="66" charset="0"/>
                <a:cs typeface="Segoe UI Semibold" panose="020B0702040204020203" pitchFamily="34" charset="0"/>
              </a:rPr>
              <a:t>A) Do </a:t>
            </a:r>
            <a:r>
              <a:rPr lang="es-MX" sz="1600" b="1" dirty="0" err="1">
                <a:solidFill>
                  <a:srgbClr val="B3713F"/>
                </a:solidFill>
                <a:latin typeface="Segoe Script" panose="030B0504020000000003" pitchFamily="66" charset="0"/>
                <a:cs typeface="Segoe UI Semibold" panose="020B0702040204020203" pitchFamily="34" charset="0"/>
              </a:rPr>
              <a:t>you</a:t>
            </a:r>
            <a:r>
              <a:rPr lang="es-MX" sz="1600" b="1" dirty="0">
                <a:solidFill>
                  <a:srgbClr val="B3713F"/>
                </a:solidFill>
                <a:latin typeface="Segoe Script" panose="030B0504020000000003" pitchFamily="66" charset="0"/>
                <a:cs typeface="Segoe UI Semibold" panose="020B0702040204020203" pitchFamily="34" charset="0"/>
              </a:rPr>
              <a:t> </a:t>
            </a:r>
            <a:r>
              <a:rPr lang="es-MX" sz="1600" b="1" dirty="0" err="1">
                <a:solidFill>
                  <a:srgbClr val="B3713F"/>
                </a:solidFill>
                <a:latin typeface="Segoe Script" panose="030B0504020000000003" pitchFamily="66" charset="0"/>
                <a:cs typeface="Segoe UI Semibold" panose="020B0702040204020203" pitchFamily="34" charset="0"/>
              </a:rPr>
              <a:t>wear</a:t>
            </a:r>
            <a:r>
              <a:rPr lang="es-MX" sz="1600" b="1" dirty="0">
                <a:solidFill>
                  <a:srgbClr val="B3713F"/>
                </a:solidFill>
                <a:latin typeface="Segoe Script" panose="030B0504020000000003" pitchFamily="66" charset="0"/>
                <a:cs typeface="Segoe UI Semibold" panose="020B0702040204020203" pitchFamily="34" charset="0"/>
              </a:rPr>
              <a:t> </a:t>
            </a:r>
            <a:r>
              <a:rPr lang="es-MX" sz="1600" b="1" dirty="0" err="1">
                <a:solidFill>
                  <a:srgbClr val="B3713F"/>
                </a:solidFill>
                <a:latin typeface="Segoe Script" panose="030B0504020000000003" pitchFamily="66" charset="0"/>
                <a:cs typeface="Segoe UI Semibold" panose="020B0702040204020203" pitchFamily="34" charset="0"/>
              </a:rPr>
              <a:t>this</a:t>
            </a:r>
            <a:r>
              <a:rPr lang="es-MX" sz="1600" b="1" dirty="0">
                <a:solidFill>
                  <a:srgbClr val="B3713F"/>
                </a:solidFill>
                <a:latin typeface="Segoe Script" panose="030B0504020000000003" pitchFamily="66" charset="0"/>
                <a:cs typeface="Segoe UI Semibold" panose="020B0702040204020203" pitchFamily="34" charset="0"/>
              </a:rPr>
              <a:t> </a:t>
            </a:r>
            <a:r>
              <a:rPr lang="es-MX" sz="1600" b="1" dirty="0" err="1">
                <a:solidFill>
                  <a:srgbClr val="B3713F"/>
                </a:solidFill>
                <a:latin typeface="Segoe Script" panose="030B0504020000000003" pitchFamily="66" charset="0"/>
                <a:cs typeface="Segoe UI Semibold" panose="020B0702040204020203" pitchFamily="34" charset="0"/>
              </a:rPr>
              <a:t>item</a:t>
            </a:r>
            <a:r>
              <a:rPr lang="es-MX" sz="1600" b="1" dirty="0">
                <a:solidFill>
                  <a:srgbClr val="B3713F"/>
                </a:solidFill>
                <a:latin typeface="Segoe Script" panose="030B0504020000000003" pitchFamily="66" charset="0"/>
                <a:cs typeface="Segoe UI Semibold" panose="020B0702040204020203" pitchFamily="34" charset="0"/>
              </a:rPr>
              <a:t> in </a:t>
            </a:r>
            <a:r>
              <a:rPr lang="es-MX" sz="1600" b="1" dirty="0" err="1">
                <a:solidFill>
                  <a:srgbClr val="B3713F"/>
                </a:solidFill>
                <a:latin typeface="Segoe Script" panose="030B0504020000000003" pitchFamily="66" charset="0"/>
                <a:cs typeface="Segoe UI Semibold" panose="020B0702040204020203" pitchFamily="34" charset="0"/>
              </a:rPr>
              <a:t>cold</a:t>
            </a:r>
            <a:r>
              <a:rPr lang="es-MX" sz="1600" b="1" dirty="0">
                <a:solidFill>
                  <a:srgbClr val="B3713F"/>
                </a:solidFill>
                <a:latin typeface="Segoe Script" panose="030B0504020000000003" pitchFamily="66" charset="0"/>
                <a:cs typeface="Segoe UI Semibold" panose="020B0702040204020203" pitchFamily="34" charset="0"/>
              </a:rPr>
              <a:t> </a:t>
            </a:r>
            <a:r>
              <a:rPr lang="es-MX" sz="1600" b="1" dirty="0" err="1">
                <a:solidFill>
                  <a:srgbClr val="B3713F"/>
                </a:solidFill>
                <a:latin typeface="Segoe Script" panose="030B0504020000000003" pitchFamily="66" charset="0"/>
                <a:cs typeface="Segoe UI Semibold" panose="020B0702040204020203" pitchFamily="34" charset="0"/>
              </a:rPr>
              <a:t>weather</a:t>
            </a:r>
            <a:r>
              <a:rPr lang="es-MX" sz="1600" b="1" dirty="0">
                <a:solidFill>
                  <a:srgbClr val="B3713F"/>
                </a:solidFill>
                <a:latin typeface="Segoe Script" panose="030B0504020000000003" pitchFamily="66" charset="0"/>
                <a:cs typeface="Segoe UI Semibold" panose="020B0702040204020203" pitchFamily="34" charset="0"/>
              </a:rPr>
              <a:t>?</a:t>
            </a:r>
          </a:p>
          <a:p>
            <a:pPr>
              <a:buSzPct val="100000"/>
              <a:defRPr sz="3000">
                <a:solidFill>
                  <a:schemeClr val="accent2">
                    <a:hueOff val="258623"/>
                    <a:satOff val="16006"/>
                    <a:lumOff val="-25223"/>
                  </a:schemeClr>
                </a:solidFill>
              </a:defRPr>
            </a:pPr>
            <a:r>
              <a:rPr lang="es-MX" sz="1600" b="1" dirty="0">
                <a:solidFill>
                  <a:srgbClr val="CCAC38"/>
                </a:solidFill>
                <a:latin typeface="Segoe Script" panose="030B0504020000000003" pitchFamily="66" charset="0"/>
                <a:cs typeface="Segoe UI Semibold" panose="020B0702040204020203" pitchFamily="34" charset="0"/>
              </a:rPr>
              <a:t>B) No</a:t>
            </a:r>
          </a:p>
          <a:p>
            <a:pPr>
              <a:buSzPct val="100000"/>
              <a:defRPr sz="3000">
                <a:solidFill>
                  <a:schemeClr val="accent2">
                    <a:hueOff val="258623"/>
                    <a:satOff val="16006"/>
                    <a:lumOff val="-25223"/>
                  </a:schemeClr>
                </a:solidFill>
              </a:defRPr>
            </a:pPr>
            <a:r>
              <a:rPr lang="es-MX" sz="1600" b="1" dirty="0">
                <a:solidFill>
                  <a:srgbClr val="468C8B"/>
                </a:solidFill>
                <a:latin typeface="Segoe Script" panose="030B0504020000000003" pitchFamily="66" charset="0"/>
                <a:cs typeface="Segoe UI Semibold" panose="020B0702040204020203" pitchFamily="34" charset="0"/>
              </a:rPr>
              <a:t>A) </a:t>
            </a:r>
            <a:r>
              <a:rPr lang="es-MX" sz="1600" b="1" dirty="0" err="1">
                <a:solidFill>
                  <a:srgbClr val="468C8B"/>
                </a:solidFill>
                <a:latin typeface="Segoe Script" panose="030B0504020000000003" pitchFamily="66" charset="0"/>
                <a:cs typeface="Segoe UI Semibold" panose="020B0702040204020203" pitchFamily="34" charset="0"/>
              </a:rPr>
              <a:t>Does</a:t>
            </a:r>
            <a:r>
              <a:rPr lang="es-MX" sz="1600" b="1" dirty="0">
                <a:solidFill>
                  <a:srgbClr val="468C8B"/>
                </a:solidFill>
                <a:latin typeface="Segoe Script" panose="030B0504020000000003" pitchFamily="66" charset="0"/>
                <a:cs typeface="Segoe UI Semibold" panose="020B0702040204020203" pitchFamily="34" charset="0"/>
              </a:rPr>
              <a:t> </a:t>
            </a:r>
            <a:r>
              <a:rPr lang="es-MX" sz="1600" b="1" dirty="0" err="1">
                <a:solidFill>
                  <a:srgbClr val="468C8B"/>
                </a:solidFill>
                <a:latin typeface="Segoe Script" panose="030B0504020000000003" pitchFamily="66" charset="0"/>
                <a:cs typeface="Segoe UI Semibold" panose="020B0702040204020203" pitchFamily="34" charset="0"/>
              </a:rPr>
              <a:t>this</a:t>
            </a:r>
            <a:r>
              <a:rPr lang="es-MX" sz="1600" b="1" dirty="0">
                <a:solidFill>
                  <a:srgbClr val="468C8B"/>
                </a:solidFill>
                <a:latin typeface="Segoe Script" panose="030B0504020000000003" pitchFamily="66" charset="0"/>
                <a:cs typeface="Segoe UI Semibold" panose="020B0702040204020203" pitchFamily="34" charset="0"/>
              </a:rPr>
              <a:t> </a:t>
            </a:r>
            <a:r>
              <a:rPr lang="es-MX" sz="1600" b="1" dirty="0" err="1">
                <a:solidFill>
                  <a:srgbClr val="468C8B"/>
                </a:solidFill>
                <a:latin typeface="Segoe Script" panose="030B0504020000000003" pitchFamily="66" charset="0"/>
                <a:cs typeface="Segoe UI Semibold" panose="020B0702040204020203" pitchFamily="34" charset="0"/>
              </a:rPr>
              <a:t>item</a:t>
            </a:r>
            <a:r>
              <a:rPr lang="es-MX" sz="1600" b="1" dirty="0">
                <a:solidFill>
                  <a:srgbClr val="468C8B"/>
                </a:solidFill>
                <a:latin typeface="Segoe Script" panose="030B0504020000000003" pitchFamily="66" charset="0"/>
                <a:cs typeface="Segoe UI Semibold" panose="020B0702040204020203" pitchFamily="34" charset="0"/>
              </a:rPr>
              <a:t> </a:t>
            </a:r>
            <a:r>
              <a:rPr lang="es-MX" sz="1600" b="1" dirty="0" err="1">
                <a:solidFill>
                  <a:srgbClr val="468C8B"/>
                </a:solidFill>
                <a:latin typeface="Segoe Script" panose="030B0504020000000003" pitchFamily="66" charset="0"/>
                <a:cs typeface="Segoe UI Semibold" panose="020B0702040204020203" pitchFamily="34" charset="0"/>
              </a:rPr>
              <a:t>have</a:t>
            </a:r>
            <a:r>
              <a:rPr lang="es-MX" sz="1600" b="1" dirty="0">
                <a:solidFill>
                  <a:srgbClr val="468C8B"/>
                </a:solidFill>
                <a:latin typeface="Segoe Script" panose="030B0504020000000003" pitchFamily="66" charset="0"/>
                <a:cs typeface="Segoe UI Semibold" panose="020B0702040204020203" pitchFamily="34" charset="0"/>
              </a:rPr>
              <a:t> a </a:t>
            </a:r>
            <a:r>
              <a:rPr lang="es-MX" sz="1600" b="1" dirty="0" err="1">
                <a:solidFill>
                  <a:srgbClr val="468C8B"/>
                </a:solidFill>
                <a:latin typeface="Segoe Script" panose="030B0504020000000003" pitchFamily="66" charset="0"/>
                <a:cs typeface="Segoe UI Semibold" panose="020B0702040204020203" pitchFamily="34" charset="0"/>
              </a:rPr>
              <a:t>buttons</a:t>
            </a:r>
            <a:r>
              <a:rPr lang="es-MX" sz="1600" b="1" dirty="0">
                <a:solidFill>
                  <a:srgbClr val="468C8B"/>
                </a:solidFill>
                <a:latin typeface="Segoe Script" panose="030B0504020000000003" pitchFamily="66" charset="0"/>
                <a:cs typeface="Segoe UI Semibold" panose="020B0702040204020203" pitchFamily="34" charset="0"/>
              </a:rPr>
              <a:t>? …..</a:t>
            </a:r>
          </a:p>
          <a:p>
            <a:pPr>
              <a:buSzPct val="100000"/>
              <a:defRPr sz="3000">
                <a:solidFill>
                  <a:schemeClr val="accent2">
                    <a:hueOff val="258623"/>
                    <a:satOff val="16006"/>
                    <a:lumOff val="-25223"/>
                  </a:schemeClr>
                </a:solidFill>
              </a:defRPr>
            </a:pPr>
            <a:r>
              <a:rPr lang="es-MX" sz="1900" b="1" dirty="0">
                <a:solidFill>
                  <a:schemeClr val="tx1">
                    <a:lumMod val="85000"/>
                    <a:lumOff val="15000"/>
                  </a:schemeClr>
                </a:solidFill>
                <a:latin typeface="Segoe UI Semibold" panose="020B0702040204020203" pitchFamily="34" charset="0"/>
                <a:cs typeface="Segoe UI Semibold" panose="020B0702040204020203" pitchFamily="34" charset="0"/>
              </a:rPr>
              <a:t> </a:t>
            </a:r>
          </a:p>
        </p:txBody>
      </p:sp>
      <p:pic>
        <p:nvPicPr>
          <p:cNvPr id="1026" name="Picture 2" descr="black backpack on white chair beside cabine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0796" b="22605"/>
          <a:stretch/>
        </p:blipFill>
        <p:spPr bwMode="auto">
          <a:xfrm>
            <a:off x="1100085" y="1823024"/>
            <a:ext cx="3616770" cy="374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398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latin typeface="Segoe UI Semibold" panose="020B0702040204020203" pitchFamily="34" charset="0"/>
              <a:cs typeface="Segoe UI Semibold" panose="020B0702040204020203" pitchFamily="34" charset="0"/>
            </a:endParaRPr>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X. </a:t>
            </a:r>
            <a:r>
              <a:rPr lang="en-US" sz="3200" dirty="0">
                <a:solidFill>
                  <a:srgbClr val="468C8B"/>
                </a:solidFill>
                <a:latin typeface="Segoe UI" panose="020B0502040204020203" pitchFamily="34" charset="0"/>
                <a:cs typeface="Segoe UI" panose="020B0502040204020203" pitchFamily="34" charset="0"/>
              </a:rPr>
              <a:t>What have I learnt today?</a:t>
            </a:r>
          </a:p>
        </p:txBody>
      </p:sp>
      <p:sp>
        <p:nvSpPr>
          <p:cNvPr id="107" name="Rectángulo 106">
            <a:extLst>
              <a:ext uri="{FF2B5EF4-FFF2-40B4-BE49-F238E27FC236}">
                <a16:creationId xmlns:a16="http://schemas.microsoft.com/office/drawing/2014/main" id="{C106B8F4-1C76-4DF8-B1A4-BF44D38C5E5E}"/>
              </a:ext>
            </a:extLst>
          </p:cNvPr>
          <p:cNvSpPr/>
          <p:nvPr/>
        </p:nvSpPr>
        <p:spPr>
          <a:xfrm>
            <a:off x="1066993" y="1722236"/>
            <a:ext cx="7457970" cy="1461939"/>
          </a:xfrm>
          <a:prstGeom prst="rect">
            <a:avLst/>
          </a:prstGeom>
        </p:spPr>
        <p:txBody>
          <a:bodyPr wrap="square">
            <a:spAutoFit/>
          </a:bodyPr>
          <a:lstStyle/>
          <a:p>
            <a:pPr lvl="0" eaLnBrk="0" fontAlgn="base" hangingPunct="0">
              <a:spcBef>
                <a:spcPct val="0"/>
              </a:spcBef>
              <a:spcAft>
                <a:spcPct val="0"/>
              </a:spcAft>
            </a:pPr>
            <a:r>
              <a:rPr lang="en-US" altLang="es-MX" sz="1700" b="1" dirty="0">
                <a:solidFill>
                  <a:schemeClr val="tx1">
                    <a:lumMod val="75000"/>
                    <a:lumOff val="25000"/>
                  </a:schemeClr>
                </a:solidFill>
                <a:latin typeface="Segoe UI Semibold" panose="020B0702040204020203" pitchFamily="34" charset="0"/>
                <a:cs typeface="Segoe UI Semibold" panose="020B0702040204020203" pitchFamily="34" charset="0"/>
              </a:rPr>
              <a:t>What have I learnt today?</a:t>
            </a:r>
          </a:p>
          <a:p>
            <a:pPr lvl="0" eaLnBrk="0" fontAlgn="base" hangingPunct="0">
              <a:spcBef>
                <a:spcPct val="0"/>
              </a:spcBef>
              <a:spcAft>
                <a:spcPct val="0"/>
              </a:spcAft>
            </a:pPr>
            <a:endParaRPr lang="es-MX" altLang="es-MX" sz="1000" b="1" dirty="0">
              <a:solidFill>
                <a:schemeClr val="tx1">
                  <a:lumMod val="75000"/>
                  <a:lumOff val="25000"/>
                </a:schemeClr>
              </a:solidFill>
              <a:latin typeface="Segoe UI Semibold" panose="020B0702040204020203" pitchFamily="34" charset="0"/>
              <a:cs typeface="Segoe UI Semibold" panose="020B0702040204020203" pitchFamily="34" charset="0"/>
            </a:endParaRPr>
          </a:p>
          <a:p>
            <a:pPr lvl="0" eaLnBrk="0" fontAlgn="base" hangingPunct="0">
              <a:spcBef>
                <a:spcPct val="0"/>
              </a:spcBef>
              <a:spcAft>
                <a:spcPct val="0"/>
              </a:spcAft>
            </a:pPr>
            <a:r>
              <a:rPr lang="en-US" altLang="es-MX" sz="1500" b="1" dirty="0">
                <a:solidFill>
                  <a:srgbClr val="468C8B"/>
                </a:solidFill>
                <a:latin typeface="Segoe Script" panose="030B0504020000000003" pitchFamily="66" charset="0"/>
                <a:cs typeface="Segoe UI Semilight" panose="020B0402040204020203" pitchFamily="34" charset="0"/>
              </a:rPr>
              <a:t>I can speak about shopping and clothing. I can identify and say the names of different items of clothing, ask for prices, as well as express my own opinions and preferences relating to fashion</a:t>
            </a:r>
            <a:r>
              <a:rPr lang="en-US" altLang="es-MX" sz="1500" dirty="0">
                <a:solidFill>
                  <a:srgbClr val="468C8B"/>
                </a:solidFill>
                <a:latin typeface="Segoe Script" panose="030B0504020000000003" pitchFamily="66" charset="0"/>
                <a:cs typeface="Segoe UI Semilight" panose="020B0402040204020203" pitchFamily="34" charset="0"/>
              </a:rPr>
              <a:t>.</a:t>
            </a:r>
          </a:p>
          <a:p>
            <a:pPr lvl="0" eaLnBrk="0" fontAlgn="base" hangingPunct="0">
              <a:spcBef>
                <a:spcPct val="0"/>
              </a:spcBef>
              <a:spcAft>
                <a:spcPct val="0"/>
              </a:spcAft>
            </a:pPr>
            <a:endParaRPr lang="en-US" altLang="es-MX" sz="17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5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93" name="Picture 2" descr="Resultado de imagen para shopping for clothes"/>
          <p:cNvPicPr>
            <a:picLocks noChangeAspect="1" noChangeArrowheads="1"/>
          </p:cNvPicPr>
          <p:nvPr/>
        </p:nvPicPr>
        <p:blipFill rotWithShape="1">
          <a:blip r:embed="rId7">
            <a:extLst>
              <a:ext uri="{28A0092B-C50C-407E-A947-70E740481C1C}">
                <a14:useLocalDpi xmlns:a14="http://schemas.microsoft.com/office/drawing/2010/main" val="0"/>
              </a:ext>
            </a:extLst>
          </a:blip>
          <a:srcRect t="38263" b="2056"/>
          <a:stretch/>
        </p:blipFill>
        <p:spPr bwMode="auto">
          <a:xfrm>
            <a:off x="1174595" y="2977377"/>
            <a:ext cx="7315200" cy="291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179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74">
            <a:extLst>
              <a:ext uri="{FF2B5EF4-FFF2-40B4-BE49-F238E27FC236}">
                <a16:creationId xmlns:a16="http://schemas.microsoft.com/office/drawing/2014/main" id="{A5474406-683F-4C4D-A18E-57E3B55E670B}"/>
              </a:ext>
            </a:extLst>
          </p:cNvPr>
          <p:cNvGrpSpPr/>
          <p:nvPr/>
        </p:nvGrpSpPr>
        <p:grpSpPr>
          <a:xfrm>
            <a:off x="-7249" y="-17305"/>
            <a:ext cx="9920499" cy="6901370"/>
            <a:chOff x="-7249" y="-17305"/>
            <a:chExt cx="9920499" cy="6901370"/>
          </a:xfrm>
        </p:grpSpPr>
        <p:sp>
          <p:nvSpPr>
            <p:cNvPr id="49" name="Rectángulo 23">
              <a:extLst>
                <a:ext uri="{FF2B5EF4-FFF2-40B4-BE49-F238E27FC236}">
                  <a16:creationId xmlns:a16="http://schemas.microsoft.com/office/drawing/2014/main" id="{A912A64A-268A-44A1-8D07-FD4C58269EA3}"/>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grpSp>
          <p:nvGrpSpPr>
            <p:cNvPr id="51" name="Group 78">
              <a:extLst>
                <a:ext uri="{FF2B5EF4-FFF2-40B4-BE49-F238E27FC236}">
                  <a16:creationId xmlns:a16="http://schemas.microsoft.com/office/drawing/2014/main" id="{BE64AEDC-FD29-44E5-86F6-318AD77469F1}"/>
                </a:ext>
              </a:extLst>
            </p:cNvPr>
            <p:cNvGrpSpPr/>
            <p:nvPr/>
          </p:nvGrpSpPr>
          <p:grpSpPr>
            <a:xfrm>
              <a:off x="-6819" y="-9337"/>
              <a:ext cx="1546736" cy="1546736"/>
              <a:chOff x="-6822" y="-7327"/>
              <a:chExt cx="2830409" cy="2830942"/>
            </a:xfrm>
          </p:grpSpPr>
          <p:sp>
            <p:nvSpPr>
              <p:cNvPr id="83" name="Rectángulo 7">
                <a:extLst>
                  <a:ext uri="{FF2B5EF4-FFF2-40B4-BE49-F238E27FC236}">
                    <a16:creationId xmlns:a16="http://schemas.microsoft.com/office/drawing/2014/main" id="{98F521B8-D825-4C7D-87D6-08CFF07F6AC1}"/>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84" name="Rectángulo 43">
                <a:extLst>
                  <a:ext uri="{FF2B5EF4-FFF2-40B4-BE49-F238E27FC236}">
                    <a16:creationId xmlns:a16="http://schemas.microsoft.com/office/drawing/2014/main" id="{FDA20390-EC66-4E80-B6B2-2ACA9F8D9D46}"/>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85" name="Rectángulo 43">
                <a:extLst>
                  <a:ext uri="{FF2B5EF4-FFF2-40B4-BE49-F238E27FC236}">
                    <a16:creationId xmlns:a16="http://schemas.microsoft.com/office/drawing/2014/main" id="{841C268D-E33D-430F-A9E8-64F30F157107}"/>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86" name="Straight Connector 113">
                <a:extLst>
                  <a:ext uri="{FF2B5EF4-FFF2-40B4-BE49-F238E27FC236}">
                    <a16:creationId xmlns:a16="http://schemas.microsoft.com/office/drawing/2014/main" id="{0A9A241C-0EFB-4265-90AF-B7770FA8717F}"/>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7" name="Straight Connector 114">
                <a:extLst>
                  <a:ext uri="{FF2B5EF4-FFF2-40B4-BE49-F238E27FC236}">
                    <a16:creationId xmlns:a16="http://schemas.microsoft.com/office/drawing/2014/main" id="{48561D47-5A5A-4C25-9F57-7934D4976E91}"/>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5">
                <a:extLst>
                  <a:ext uri="{FF2B5EF4-FFF2-40B4-BE49-F238E27FC236}">
                    <a16:creationId xmlns:a16="http://schemas.microsoft.com/office/drawing/2014/main" id="{EE3BB187-6E60-48C4-9365-7E5C3F7AD522}"/>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6">
                <a:extLst>
                  <a:ext uri="{FF2B5EF4-FFF2-40B4-BE49-F238E27FC236}">
                    <a16:creationId xmlns:a16="http://schemas.microsoft.com/office/drawing/2014/main" id="{578BE8F1-7B3D-4E86-A158-6012BA5BB26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0" name="Straight Connector 117">
                <a:extLst>
                  <a:ext uri="{FF2B5EF4-FFF2-40B4-BE49-F238E27FC236}">
                    <a16:creationId xmlns:a16="http://schemas.microsoft.com/office/drawing/2014/main" id="{2AE80F45-CD14-49A1-9248-2745B4EA0610}"/>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1" name="Straight Connector 118">
                <a:extLst>
                  <a:ext uri="{FF2B5EF4-FFF2-40B4-BE49-F238E27FC236}">
                    <a16:creationId xmlns:a16="http://schemas.microsoft.com/office/drawing/2014/main" id="{C95109C9-3A6B-48FB-999B-54D990D0DB3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2" name="Group 79">
              <a:extLst>
                <a:ext uri="{FF2B5EF4-FFF2-40B4-BE49-F238E27FC236}">
                  <a16:creationId xmlns:a16="http://schemas.microsoft.com/office/drawing/2014/main" id="{5E5477AD-D79E-48A0-BBDD-C0F3F9AACBF4}"/>
                </a:ext>
              </a:extLst>
            </p:cNvPr>
            <p:cNvGrpSpPr/>
            <p:nvPr/>
          </p:nvGrpSpPr>
          <p:grpSpPr>
            <a:xfrm flipH="1" flipV="1">
              <a:off x="8450660" y="5406013"/>
              <a:ext cx="1455279" cy="1469292"/>
              <a:chOff x="-6822" y="-7327"/>
              <a:chExt cx="2830409" cy="2830942"/>
            </a:xfrm>
          </p:grpSpPr>
          <p:sp>
            <p:nvSpPr>
              <p:cNvPr id="74" name="Rectángulo 7">
                <a:extLst>
                  <a:ext uri="{FF2B5EF4-FFF2-40B4-BE49-F238E27FC236}">
                    <a16:creationId xmlns:a16="http://schemas.microsoft.com/office/drawing/2014/main" id="{E5740712-D7E8-485A-AA6F-C36227D7F432}"/>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75" name="Rectángulo 43">
                <a:extLst>
                  <a:ext uri="{FF2B5EF4-FFF2-40B4-BE49-F238E27FC236}">
                    <a16:creationId xmlns:a16="http://schemas.microsoft.com/office/drawing/2014/main" id="{C49B1C5E-F8C7-4D8F-80B9-04A0C6077EF6}"/>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76" name="Rectángulo 43">
                <a:extLst>
                  <a:ext uri="{FF2B5EF4-FFF2-40B4-BE49-F238E27FC236}">
                    <a16:creationId xmlns:a16="http://schemas.microsoft.com/office/drawing/2014/main" id="{5825604D-9A0D-4D08-A9E6-A1879E6419F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77" name="Straight Connector 104">
                <a:extLst>
                  <a:ext uri="{FF2B5EF4-FFF2-40B4-BE49-F238E27FC236}">
                    <a16:creationId xmlns:a16="http://schemas.microsoft.com/office/drawing/2014/main" id="{29BAD45E-10F9-4E20-9B03-CA4476865D2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8" name="Straight Connector 105">
                <a:extLst>
                  <a:ext uri="{FF2B5EF4-FFF2-40B4-BE49-F238E27FC236}">
                    <a16:creationId xmlns:a16="http://schemas.microsoft.com/office/drawing/2014/main" id="{29588538-0FE4-4595-85FE-F26FFB37A95E}"/>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6">
                <a:extLst>
                  <a:ext uri="{FF2B5EF4-FFF2-40B4-BE49-F238E27FC236}">
                    <a16:creationId xmlns:a16="http://schemas.microsoft.com/office/drawing/2014/main" id="{D66DD634-FB8E-43FC-81CF-A410A2EAD509}"/>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7">
                <a:extLst>
                  <a:ext uri="{FF2B5EF4-FFF2-40B4-BE49-F238E27FC236}">
                    <a16:creationId xmlns:a16="http://schemas.microsoft.com/office/drawing/2014/main" id="{DF197F5C-95A7-49B5-9888-3571D0C22952}"/>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1" name="Straight Connector 108">
                <a:extLst>
                  <a:ext uri="{FF2B5EF4-FFF2-40B4-BE49-F238E27FC236}">
                    <a16:creationId xmlns:a16="http://schemas.microsoft.com/office/drawing/2014/main" id="{F1F8925E-5F6B-4D20-8F94-10520673947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2" name="Straight Connector 109">
                <a:extLst>
                  <a:ext uri="{FF2B5EF4-FFF2-40B4-BE49-F238E27FC236}">
                    <a16:creationId xmlns:a16="http://schemas.microsoft.com/office/drawing/2014/main" id="{A50028B1-00C1-4403-92F1-E0CA072E0227}"/>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4" name="Group 81">
              <a:extLst>
                <a:ext uri="{FF2B5EF4-FFF2-40B4-BE49-F238E27FC236}">
                  <a16:creationId xmlns:a16="http://schemas.microsoft.com/office/drawing/2014/main" id="{5A01715B-3278-41F6-ACF6-834F4D150530}"/>
                </a:ext>
              </a:extLst>
            </p:cNvPr>
            <p:cNvGrpSpPr/>
            <p:nvPr/>
          </p:nvGrpSpPr>
          <p:grpSpPr>
            <a:xfrm flipH="1">
              <a:off x="8366514" y="-17305"/>
              <a:ext cx="1546736" cy="1546736"/>
              <a:chOff x="-6822" y="-7327"/>
              <a:chExt cx="2830409" cy="2830942"/>
            </a:xfrm>
          </p:grpSpPr>
          <p:sp>
            <p:nvSpPr>
              <p:cNvPr id="65" name="Rectángulo 7">
                <a:extLst>
                  <a:ext uri="{FF2B5EF4-FFF2-40B4-BE49-F238E27FC236}">
                    <a16:creationId xmlns:a16="http://schemas.microsoft.com/office/drawing/2014/main" id="{9E0421CC-AE6F-4725-821B-343258BEDD37}"/>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66" name="Rectángulo 43">
                <a:extLst>
                  <a:ext uri="{FF2B5EF4-FFF2-40B4-BE49-F238E27FC236}">
                    <a16:creationId xmlns:a16="http://schemas.microsoft.com/office/drawing/2014/main" id="{E89900A8-8EF2-4E91-A149-7BA9315195BA}"/>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67" name="Rectángulo 43">
                <a:extLst>
                  <a:ext uri="{FF2B5EF4-FFF2-40B4-BE49-F238E27FC236}">
                    <a16:creationId xmlns:a16="http://schemas.microsoft.com/office/drawing/2014/main" id="{7DEA45A6-5B4A-4CA0-9050-96E2E66582DE}"/>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68" name="Straight Connector 95">
                <a:extLst>
                  <a:ext uri="{FF2B5EF4-FFF2-40B4-BE49-F238E27FC236}">
                    <a16:creationId xmlns:a16="http://schemas.microsoft.com/office/drawing/2014/main" id="{AC6956E1-B893-4B4B-B406-68C5954E4E9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9" name="Straight Connector 96">
                <a:extLst>
                  <a:ext uri="{FF2B5EF4-FFF2-40B4-BE49-F238E27FC236}">
                    <a16:creationId xmlns:a16="http://schemas.microsoft.com/office/drawing/2014/main" id="{5BC32A5F-756B-4E1B-B1E2-A71A043A8C2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7">
                <a:extLst>
                  <a:ext uri="{FF2B5EF4-FFF2-40B4-BE49-F238E27FC236}">
                    <a16:creationId xmlns:a16="http://schemas.microsoft.com/office/drawing/2014/main" id="{F4EC626D-411D-43DA-ADCB-C1EE1C33409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8">
                <a:extLst>
                  <a:ext uri="{FF2B5EF4-FFF2-40B4-BE49-F238E27FC236}">
                    <a16:creationId xmlns:a16="http://schemas.microsoft.com/office/drawing/2014/main" id="{7DD11975-043C-43AE-9C22-4D922CFAAE90}"/>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2" name="Straight Connector 99">
                <a:extLst>
                  <a:ext uri="{FF2B5EF4-FFF2-40B4-BE49-F238E27FC236}">
                    <a16:creationId xmlns:a16="http://schemas.microsoft.com/office/drawing/2014/main" id="{725B03F9-D4F3-48DC-A5A1-E341F8A2C956}"/>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0">
                <a:extLst>
                  <a:ext uri="{FF2B5EF4-FFF2-40B4-BE49-F238E27FC236}">
                    <a16:creationId xmlns:a16="http://schemas.microsoft.com/office/drawing/2014/main" id="{22A9E2EE-3858-4985-A593-BD1CF3F160E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2">
              <a:extLst>
                <a:ext uri="{FF2B5EF4-FFF2-40B4-BE49-F238E27FC236}">
                  <a16:creationId xmlns:a16="http://schemas.microsoft.com/office/drawing/2014/main" id="{3B486D6F-254A-4CB2-B289-7EB6EBBAAAF7}"/>
                </a:ext>
              </a:extLst>
            </p:cNvPr>
            <p:cNvGrpSpPr/>
            <p:nvPr/>
          </p:nvGrpSpPr>
          <p:grpSpPr>
            <a:xfrm flipV="1">
              <a:off x="-7249" y="5414773"/>
              <a:ext cx="1455279" cy="1469292"/>
              <a:chOff x="-6822" y="-7327"/>
              <a:chExt cx="2830409" cy="2830942"/>
            </a:xfrm>
          </p:grpSpPr>
          <p:sp>
            <p:nvSpPr>
              <p:cNvPr id="56" name="Rectángulo 7">
                <a:extLst>
                  <a:ext uri="{FF2B5EF4-FFF2-40B4-BE49-F238E27FC236}">
                    <a16:creationId xmlns:a16="http://schemas.microsoft.com/office/drawing/2014/main" id="{598830AF-84A1-4D69-996F-8A0EC91031CD}"/>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57" name="Rectángulo 43">
                <a:extLst>
                  <a:ext uri="{FF2B5EF4-FFF2-40B4-BE49-F238E27FC236}">
                    <a16:creationId xmlns:a16="http://schemas.microsoft.com/office/drawing/2014/main" id="{BB45E4C9-69A5-4134-B11A-5E5A4E7F90AA}"/>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58" name="Rectángulo 43">
                <a:extLst>
                  <a:ext uri="{FF2B5EF4-FFF2-40B4-BE49-F238E27FC236}">
                    <a16:creationId xmlns:a16="http://schemas.microsoft.com/office/drawing/2014/main" id="{CBD96C53-AEA1-4B52-B5B2-4DB3A8D8DA4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59" name="Straight Connector 86">
                <a:extLst>
                  <a:ext uri="{FF2B5EF4-FFF2-40B4-BE49-F238E27FC236}">
                    <a16:creationId xmlns:a16="http://schemas.microsoft.com/office/drawing/2014/main" id="{BCD81B5F-EC00-46A4-8113-104B89B7201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0" name="Straight Connector 87">
                <a:extLst>
                  <a:ext uri="{FF2B5EF4-FFF2-40B4-BE49-F238E27FC236}">
                    <a16:creationId xmlns:a16="http://schemas.microsoft.com/office/drawing/2014/main" id="{9ACB2B84-3E7B-4821-8FE4-D1C47302AA2E}"/>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8">
                <a:extLst>
                  <a:ext uri="{FF2B5EF4-FFF2-40B4-BE49-F238E27FC236}">
                    <a16:creationId xmlns:a16="http://schemas.microsoft.com/office/drawing/2014/main" id="{C33BF40B-3BB4-4CD1-8AAB-4DA077CC439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9">
                <a:extLst>
                  <a:ext uri="{FF2B5EF4-FFF2-40B4-BE49-F238E27FC236}">
                    <a16:creationId xmlns:a16="http://schemas.microsoft.com/office/drawing/2014/main" id="{34626A61-AEC9-4D78-A6C8-6C137F3A8D22}"/>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3" name="Straight Connector 90">
                <a:extLst>
                  <a:ext uri="{FF2B5EF4-FFF2-40B4-BE49-F238E27FC236}">
                    <a16:creationId xmlns:a16="http://schemas.microsoft.com/office/drawing/2014/main" id="{44CD67AE-E2A7-4EAA-85C8-BDE07EEFD78B}"/>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4" name="Straight Connector 91">
                <a:extLst>
                  <a:ext uri="{FF2B5EF4-FFF2-40B4-BE49-F238E27FC236}">
                    <a16:creationId xmlns:a16="http://schemas.microsoft.com/office/drawing/2014/main" id="{714AD0ED-5921-4642-80FF-2283E65364EA}"/>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3" name="Marcador de contenido 2"/>
          <p:cNvSpPr>
            <a:spLocks noGrp="1"/>
          </p:cNvSpPr>
          <p:nvPr>
            <p:ph idx="1"/>
          </p:nvPr>
        </p:nvSpPr>
        <p:spPr>
          <a:xfrm>
            <a:off x="1069839" y="1725450"/>
            <a:ext cx="7489646" cy="5236525"/>
          </a:xfrm>
        </p:spPr>
        <p:txBody>
          <a:bodyPr>
            <a:normAutofit/>
          </a:bodyPr>
          <a:lstStyle/>
          <a:p>
            <a:pPr marL="0" indent="0">
              <a:spcBef>
                <a:spcPts val="0"/>
              </a:spcBef>
              <a:buNone/>
            </a:pPr>
            <a:r>
              <a:rPr lang="es-MX" sz="1700" b="1" dirty="0" err="1">
                <a:solidFill>
                  <a:schemeClr val="tx1">
                    <a:lumMod val="75000"/>
                    <a:lumOff val="25000"/>
                  </a:schemeClr>
                </a:solidFill>
                <a:latin typeface="Segoe UI Semibold" panose="020B0702040204020203" pitchFamily="34" charset="0"/>
                <a:cs typeface="Segoe UI Semibold" panose="020B0702040204020203" pitchFamily="34" charset="0"/>
              </a:rPr>
              <a:t>Congratulations</a:t>
            </a:r>
            <a:r>
              <a:rPr lang="es-MX" sz="1700" b="1" dirty="0">
                <a:solidFill>
                  <a:schemeClr val="tx1">
                    <a:lumMod val="75000"/>
                    <a:lumOff val="25000"/>
                  </a:schemeClr>
                </a:solidFill>
                <a:latin typeface="Segoe UI Semibold" panose="020B0702040204020203" pitchFamily="34" charset="0"/>
                <a:cs typeface="Segoe UI Semibold" panose="020B0702040204020203" pitchFamily="34" charset="0"/>
              </a:rPr>
              <a:t>! </a:t>
            </a:r>
            <a:br>
              <a:rPr lang="es-MX" sz="1700" dirty="0">
                <a:solidFill>
                  <a:schemeClr val="tx1">
                    <a:lumMod val="75000"/>
                    <a:lumOff val="25000"/>
                  </a:schemeClr>
                </a:solidFill>
              </a:rPr>
            </a:br>
            <a:br>
              <a:rPr lang="es-MX" sz="1700" dirty="0">
                <a:solidFill>
                  <a:schemeClr val="tx1">
                    <a:lumMod val="75000"/>
                    <a:lumOff val="25000"/>
                  </a:schemeClr>
                </a:solidFill>
              </a:rPr>
            </a:br>
            <a:r>
              <a:rPr lang="es-MX" sz="1700" b="1" dirty="0" err="1">
                <a:solidFill>
                  <a:srgbClr val="468C8B"/>
                </a:solidFill>
                <a:latin typeface="Segoe Script" panose="030B0504020000000003" pitchFamily="66" charset="0"/>
              </a:rPr>
              <a:t>You</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finished</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Part</a:t>
            </a:r>
            <a:r>
              <a:rPr lang="es-MX" sz="1700" b="1" dirty="0">
                <a:solidFill>
                  <a:srgbClr val="468C8B"/>
                </a:solidFill>
                <a:latin typeface="Segoe Script" panose="030B0504020000000003" pitchFamily="66" charset="0"/>
              </a:rPr>
              <a:t> I of “</a:t>
            </a:r>
            <a:r>
              <a:rPr lang="es-MX" sz="1700" b="1" i="1" dirty="0">
                <a:solidFill>
                  <a:srgbClr val="468C8B"/>
                </a:solidFill>
                <a:latin typeface="Segoe Script" panose="030B0504020000000003" pitchFamily="66" charset="0"/>
              </a:rPr>
              <a:t>Linda in Real </a:t>
            </a:r>
            <a:r>
              <a:rPr lang="es-MX" sz="1700" b="1" i="1" dirty="0" err="1">
                <a:solidFill>
                  <a:srgbClr val="468C8B"/>
                </a:solidFill>
                <a:latin typeface="Segoe Script" panose="030B0504020000000003" pitchFamily="66" charset="0"/>
              </a:rPr>
              <a:t>Life</a:t>
            </a:r>
            <a:r>
              <a:rPr lang="es-MX" sz="1700" b="1" i="1" dirty="0">
                <a:solidFill>
                  <a:srgbClr val="468C8B"/>
                </a:solidFill>
                <a:latin typeface="Segoe Script" panose="030B0504020000000003" pitchFamily="66" charset="0"/>
              </a:rPr>
              <a:t>” </a:t>
            </a:r>
            <a:r>
              <a:rPr lang="es-MX" sz="1700" b="1" dirty="0">
                <a:solidFill>
                  <a:srgbClr val="468C8B"/>
                </a:solidFill>
                <a:latin typeface="Segoe Script" panose="030B0504020000000003" pitchFamily="66" charset="0"/>
              </a:rPr>
              <a:t>and </a:t>
            </a:r>
            <a:r>
              <a:rPr lang="es-MX" sz="1700" b="1" dirty="0" err="1">
                <a:solidFill>
                  <a:srgbClr val="468C8B"/>
                </a:solidFill>
                <a:latin typeface="Segoe Script" panose="030B0504020000000003" pitchFamily="66" charset="0"/>
              </a:rPr>
              <a:t>the</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first</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four</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chapters</a:t>
            </a:r>
            <a:r>
              <a:rPr lang="es-MX" sz="1700" b="1" dirty="0">
                <a:solidFill>
                  <a:srgbClr val="468C8B"/>
                </a:solidFill>
                <a:latin typeface="Segoe Script" panose="030B0504020000000003" pitchFamily="66" charset="0"/>
              </a:rPr>
              <a:t> of </a:t>
            </a:r>
            <a:r>
              <a:rPr lang="es-MX" sz="1700" b="1" dirty="0" err="1">
                <a:solidFill>
                  <a:srgbClr val="468C8B"/>
                </a:solidFill>
                <a:latin typeface="Segoe Script" panose="030B0504020000000003" pitchFamily="66" charset="0"/>
              </a:rPr>
              <a:t>your</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adventure</a:t>
            </a:r>
            <a:r>
              <a:rPr lang="es-MX" sz="1700" b="1" dirty="0">
                <a:solidFill>
                  <a:srgbClr val="468C8B"/>
                </a:solidFill>
                <a:latin typeface="Segoe Script" panose="030B0504020000000003" pitchFamily="66" charset="0"/>
              </a:rPr>
              <a:t> in </a:t>
            </a:r>
            <a:r>
              <a:rPr lang="es-MX" sz="1700" b="1" dirty="0" err="1">
                <a:solidFill>
                  <a:srgbClr val="468C8B"/>
                </a:solidFill>
                <a:latin typeface="Segoe Script" panose="030B0504020000000003" pitchFamily="66" charset="0"/>
              </a:rPr>
              <a:t>Canada</a:t>
            </a:r>
            <a:r>
              <a:rPr lang="es-MX" sz="1700" b="1" dirty="0">
                <a:solidFill>
                  <a:srgbClr val="468C8B"/>
                </a:solidFill>
                <a:latin typeface="Segoe Script" panose="030B0504020000000003" pitchFamily="66" charset="0"/>
              </a:rPr>
              <a:t>. </a:t>
            </a: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1700" dirty="0">
              <a:solidFill>
                <a:srgbClr val="468C8B"/>
              </a:solidFill>
              <a:latin typeface="Segoe Script" panose="030B0504020000000003" pitchFamily="66" charset="0"/>
            </a:endParaRPr>
          </a:p>
          <a:p>
            <a:pPr marL="0" indent="0">
              <a:spcBef>
                <a:spcPts val="0"/>
              </a:spcBef>
              <a:buNone/>
            </a:pPr>
            <a:endParaRPr lang="es-MX" sz="2400" dirty="0">
              <a:solidFill>
                <a:srgbClr val="468C8B"/>
              </a:solidFill>
              <a:latin typeface="Segoe Script" panose="030B0504020000000003" pitchFamily="66" charset="0"/>
            </a:endParaRPr>
          </a:p>
          <a:p>
            <a:pPr marL="0" indent="0">
              <a:spcBef>
                <a:spcPts val="0"/>
              </a:spcBef>
              <a:buNone/>
            </a:pPr>
            <a:r>
              <a:rPr lang="es-MX" sz="1700" b="1" dirty="0" err="1">
                <a:solidFill>
                  <a:srgbClr val="468C8B"/>
                </a:solidFill>
                <a:latin typeface="Segoe Script" panose="030B0504020000000003" pitchFamily="66" charset="0"/>
              </a:rPr>
              <a:t>Keep</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going</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with</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your</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adventure</a:t>
            </a:r>
            <a:r>
              <a:rPr lang="es-MX" sz="1700" b="1" dirty="0">
                <a:solidFill>
                  <a:srgbClr val="468C8B"/>
                </a:solidFill>
                <a:latin typeface="Segoe Script" panose="030B0504020000000003" pitchFamily="66" charset="0"/>
              </a:rPr>
              <a:t> and </a:t>
            </a:r>
            <a:r>
              <a:rPr lang="es-MX" sz="1700" b="1" dirty="0" err="1">
                <a:solidFill>
                  <a:srgbClr val="468C8B"/>
                </a:solidFill>
                <a:latin typeface="Segoe Script" panose="030B0504020000000003" pitchFamily="66" charset="0"/>
              </a:rPr>
              <a:t>never</a:t>
            </a:r>
            <a:r>
              <a:rPr lang="es-MX" sz="1700" b="1" dirty="0">
                <a:solidFill>
                  <a:srgbClr val="468C8B"/>
                </a:solidFill>
                <a:latin typeface="Segoe Script" panose="030B0504020000000003" pitchFamily="66" charset="0"/>
              </a:rPr>
              <a:t> </a:t>
            </a:r>
            <a:r>
              <a:rPr lang="es-MX" sz="1700" b="1" dirty="0" err="1">
                <a:solidFill>
                  <a:srgbClr val="468C8B"/>
                </a:solidFill>
                <a:latin typeface="Segoe Script" panose="030B0504020000000003" pitchFamily="66" charset="0"/>
              </a:rPr>
              <a:t>give</a:t>
            </a:r>
            <a:r>
              <a:rPr lang="es-MX" sz="1700" b="1" dirty="0">
                <a:solidFill>
                  <a:srgbClr val="468C8B"/>
                </a:solidFill>
                <a:latin typeface="Segoe Script" panose="030B0504020000000003" pitchFamily="66" charset="0"/>
              </a:rPr>
              <a:t> up!</a:t>
            </a:r>
          </a:p>
        </p:txBody>
      </p:sp>
      <p:sp>
        <p:nvSpPr>
          <p:cNvPr id="10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X. </a:t>
            </a:r>
            <a:r>
              <a:rPr lang="en-US" sz="3200" dirty="0">
                <a:solidFill>
                  <a:srgbClr val="468C8B"/>
                </a:solidFill>
                <a:latin typeface="Segoe UI" panose="020B0502040204020203" pitchFamily="34" charset="0"/>
                <a:cs typeface="Segoe UI" panose="020B0502040204020203" pitchFamily="34" charset="0"/>
              </a:rPr>
              <a:t>End of Part I </a:t>
            </a:r>
          </a:p>
        </p:txBody>
      </p:sp>
      <p:pic>
        <p:nvPicPr>
          <p:cNvPr id="108" name="Picture 77" descr="Imagen relacionada"/>
          <p:cNvPicPr>
            <a:picLocks noChangeAspect="1" noChangeArrowheads="1"/>
          </p:cNvPicPr>
          <p:nvPr/>
        </p:nvPicPr>
        <p:blipFill>
          <a:blip r:embed="rId2" cstate="print">
            <a:duotone>
              <a:srgbClr val="A5A5A5">
                <a:shade val="45000"/>
                <a:satMod val="135000"/>
              </a:srgb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2"/>
          <p:cNvPicPr>
            <a:picLocks noChangeAspect="1"/>
          </p:cNvPicPr>
          <p:nvPr/>
        </p:nvPicPr>
        <p:blipFill>
          <a:blip r:embed="rId4">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pic>
        <p:nvPicPr>
          <p:cNvPr id="110" name="Imagen 109">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3"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3"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1028" name="Picture 4" descr="man standing on white and brown rock seeing horizon during daytime"/>
          <p:cNvPicPr>
            <a:picLocks noChangeAspect="1" noChangeArrowheads="1"/>
          </p:cNvPicPr>
          <p:nvPr/>
        </p:nvPicPr>
        <p:blipFill rotWithShape="1">
          <a:blip r:embed="rId7">
            <a:extLst>
              <a:ext uri="{28A0092B-C50C-407E-A947-70E740481C1C}">
                <a14:useLocalDpi xmlns:a14="http://schemas.microsoft.com/office/drawing/2010/main" val="0"/>
              </a:ext>
            </a:extLst>
          </a:blip>
          <a:srcRect t="47699" b="28257"/>
          <a:stretch/>
        </p:blipFill>
        <p:spPr bwMode="auto">
          <a:xfrm>
            <a:off x="1187534" y="2815626"/>
            <a:ext cx="7257952" cy="26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9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ángulo 117">
            <a:extLst>
              <a:ext uri="{FF2B5EF4-FFF2-40B4-BE49-F238E27FC236}">
                <a16:creationId xmlns:a16="http://schemas.microsoft.com/office/drawing/2014/main" id="{01353CB1-30D3-4290-B8C3-F505D638E006}"/>
              </a:ext>
            </a:extLst>
          </p:cNvPr>
          <p:cNvSpPr/>
          <p:nvPr/>
        </p:nvSpPr>
        <p:spPr>
          <a:xfrm>
            <a:off x="941461" y="1035135"/>
            <a:ext cx="8037476" cy="5001000"/>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129156" b="-20836"/>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sp>
          <p:nvSpPr>
            <p:cNvPr id="50"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5" cstate="print">
            <a:duotone>
              <a:srgbClr val="A5A5A5">
                <a:shade val="45000"/>
                <a:satMod val="135000"/>
              </a:srgb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7">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19" name="Rectángulo 118">
            <a:extLst>
              <a:ext uri="{FF2B5EF4-FFF2-40B4-BE49-F238E27FC236}">
                <a16:creationId xmlns:a16="http://schemas.microsoft.com/office/drawing/2014/main" id="{10BF82B8-069C-4BAF-B98C-3BCD17505FD6}"/>
              </a:ext>
            </a:extLst>
          </p:cNvPr>
          <p:cNvSpPr/>
          <p:nvPr/>
        </p:nvSpPr>
        <p:spPr>
          <a:xfrm>
            <a:off x="1070099" y="1685790"/>
            <a:ext cx="8495931" cy="4231928"/>
          </a:xfrm>
          <a:prstGeom prst="rect">
            <a:avLst/>
          </a:prstGeom>
        </p:spPr>
        <p:txBody>
          <a:bodyPr wrap="square">
            <a:spAutoFit/>
          </a:bodyPr>
          <a:lstStyle/>
          <a:p>
            <a:r>
              <a:rPr lang="en-US" sz="1500" dirty="0">
                <a:solidFill>
                  <a:schemeClr val="tx1">
                    <a:lumMod val="85000"/>
                    <a:lumOff val="15000"/>
                  </a:schemeClr>
                </a:solidFill>
                <a:latin typeface="Segoe UI Semibold" panose="020B0702040204020203" pitchFamily="34" charset="0"/>
                <a:cs typeface="Segoe UI Semibold" panose="020B0702040204020203" pitchFamily="34" charset="0"/>
              </a:rPr>
              <a:t>Welcome to this live videoconference class! </a:t>
            </a: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In this final part of the chapter, you’ll put into practice everything you’ve learnt in the previous steps through dialogues, monologues, group discussion, games and other fun exercises. </a:t>
            </a:r>
          </a:p>
          <a:p>
            <a:endParaRPr lang="en-US" sz="10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The class is an important moment through which you can interact with your teacher and classmates in the contextualized situations from your virtual journey to learn English aboard. </a:t>
            </a: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r>
              <a:rPr lang="en-US" sz="1500" dirty="0">
                <a:solidFill>
                  <a:schemeClr val="tx1">
                    <a:lumMod val="85000"/>
                    <a:lumOff val="15000"/>
                  </a:schemeClr>
                </a:solidFill>
                <a:latin typeface="Segoe UI Semibold" panose="020B0702040204020203" pitchFamily="34" charset="0"/>
                <a:cs typeface="Segoe UI Semibold" panose="020B0702040204020203" pitchFamily="34" charset="0"/>
              </a:rPr>
              <a:t>Good luck! </a:t>
            </a:r>
          </a:p>
          <a:p>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a:p>
            <a:r>
              <a:rPr lang="es-ES" sz="1500" dirty="0">
                <a:solidFill>
                  <a:schemeClr val="tx1">
                    <a:lumMod val="85000"/>
                    <a:lumOff val="15000"/>
                  </a:schemeClr>
                </a:solidFill>
                <a:latin typeface="Segoe UI Semibold" panose="020B0702040204020203" pitchFamily="34" charset="0"/>
                <a:cs typeface="Segoe UI Semibold" panose="020B0702040204020203" pitchFamily="34" charset="0"/>
              </a:rPr>
              <a:t>¡Bienvenido / Bienvenida a esta clase por videoconferencia en vivo! </a:t>
            </a:r>
          </a:p>
          <a:p>
            <a:endParaRPr lang="es-ES" sz="1000" dirty="0">
              <a:solidFill>
                <a:schemeClr val="tx1">
                  <a:lumMod val="85000"/>
                  <a:lumOff val="15000"/>
                </a:schemeClr>
              </a:solidFill>
              <a:latin typeface="Segoe UI" panose="020B0502040204020203" pitchFamily="34" charset="0"/>
              <a:cs typeface="Segoe UI" panose="020B0502040204020203" pitchFamily="34" charset="0"/>
            </a:endParaRPr>
          </a:p>
          <a:p>
            <a:r>
              <a:rPr lang="es-ES" sz="1500" dirty="0">
                <a:solidFill>
                  <a:schemeClr val="tx1">
                    <a:lumMod val="85000"/>
                    <a:lumOff val="15000"/>
                  </a:schemeClr>
                </a:solidFill>
                <a:latin typeface="Segoe UI Semilight" panose="020B0402040204020203" pitchFamily="34" charset="0"/>
                <a:cs typeface="Segoe UI Semilight" panose="020B0402040204020203" pitchFamily="34" charset="0"/>
              </a:rPr>
              <a:t>En esta parte final del capítulo, pondrás en práctica todo lo que has aprendido en los pasos previos a través de diálogos, monólogos, grupos de discusión, juegos y otros ejercicios divertidos. </a:t>
            </a:r>
          </a:p>
          <a:p>
            <a:endParaRPr lang="es-ES" sz="10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s-ES" sz="1500" dirty="0">
                <a:solidFill>
                  <a:schemeClr val="tx1">
                    <a:lumMod val="85000"/>
                    <a:lumOff val="15000"/>
                  </a:schemeClr>
                </a:solidFill>
                <a:latin typeface="Segoe UI Semilight" panose="020B0402040204020203" pitchFamily="34" charset="0"/>
                <a:cs typeface="Segoe UI Semilight" panose="020B0402040204020203" pitchFamily="34" charset="0"/>
              </a:rPr>
              <a:t>La clase es un momento importante a través del cual puedes interactuar con tu maestro y compañeros en las situaciones contextualizadas de tu viaje virtual para aprender inglés en el extranjero. </a:t>
            </a:r>
          </a:p>
          <a:p>
            <a:endParaRPr lang="es-ES" sz="1000" dirty="0">
              <a:solidFill>
                <a:schemeClr val="tx1">
                  <a:lumMod val="85000"/>
                  <a:lumOff val="15000"/>
                </a:schemeClr>
              </a:solidFill>
              <a:latin typeface="Segoe UI" panose="020B0502040204020203" pitchFamily="34" charset="0"/>
              <a:cs typeface="Segoe UI" panose="020B0502040204020203" pitchFamily="34" charset="0"/>
            </a:endParaRPr>
          </a:p>
          <a:p>
            <a:r>
              <a:rPr lang="es-ES" sz="1500" dirty="0">
                <a:solidFill>
                  <a:schemeClr val="tx1">
                    <a:lumMod val="85000"/>
                    <a:lumOff val="15000"/>
                  </a:schemeClr>
                </a:solidFill>
                <a:latin typeface="Segoe UI Semibold" panose="020B0702040204020203" pitchFamily="34" charset="0"/>
                <a:cs typeface="Segoe UI Semibold" panose="020B0702040204020203" pitchFamily="34" charset="0"/>
              </a:rPr>
              <a:t>¡Buena suerte!</a:t>
            </a:r>
            <a:endParaRPr lang="es-MX" b="1"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21" name="Marcador de contenido 2">
            <a:extLst>
              <a:ext uri="{FF2B5EF4-FFF2-40B4-BE49-F238E27FC236}">
                <a16:creationId xmlns:a16="http://schemas.microsoft.com/office/drawing/2014/main" id="{1F4816EF-1E59-4BC8-B35F-5604C98B758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 </a:t>
            </a:r>
            <a:r>
              <a:rPr lang="es-MX" sz="3200" dirty="0">
                <a:solidFill>
                  <a:srgbClr val="552D81"/>
                </a:solidFill>
                <a:latin typeface="Segoe UI" panose="020B0502040204020203" pitchFamily="34" charset="0"/>
                <a:cs typeface="Segoe UI" panose="020B0502040204020203" pitchFamily="34" charset="0"/>
              </a:rPr>
              <a:t>Introduction</a:t>
            </a:r>
          </a:p>
        </p:txBody>
      </p:sp>
      <p:sp>
        <p:nvSpPr>
          <p:cNvPr id="54"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38547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79998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24" name="Folded Corner 37">
            <a:extLst>
              <a:ext uri="{FF2B5EF4-FFF2-40B4-BE49-F238E27FC236}">
                <a16:creationId xmlns:a16="http://schemas.microsoft.com/office/drawing/2014/main" id="{A25B3659-C9E4-4407-9001-ADFE2EBBF81C}"/>
              </a:ext>
            </a:extLst>
          </p:cNvPr>
          <p:cNvSpPr/>
          <p:nvPr/>
        </p:nvSpPr>
        <p:spPr>
          <a:xfrm>
            <a:off x="7368127" y="6542980"/>
            <a:ext cx="238547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6" name="Rectángulo 95">
            <a:extLst>
              <a:ext uri="{FF2B5EF4-FFF2-40B4-BE49-F238E27FC236}">
                <a16:creationId xmlns:a16="http://schemas.microsoft.com/office/drawing/2014/main" id="{68BD3F7A-E379-4397-A8A2-E0A9EB881595}"/>
              </a:ext>
            </a:extLst>
          </p:cNvPr>
          <p:cNvSpPr/>
          <p:nvPr/>
        </p:nvSpPr>
        <p:spPr>
          <a:xfrm>
            <a:off x="1071870" y="1805320"/>
            <a:ext cx="7653030" cy="3877985"/>
          </a:xfrm>
          <a:prstGeom prst="rect">
            <a:avLst/>
          </a:prstGeom>
        </p:spPr>
        <p:txBody>
          <a:bodyPr wrap="square">
            <a:spAutoFit/>
          </a:bodyPr>
          <a:lstStyle/>
          <a:p>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By the end of the class, you’ll be able to speak about shopping and clothing. You’ll be able to identify and say the names of different items of clothing, ask for prices, as well as express your own opinions and preferences relating to fashion.</a:t>
            </a:r>
            <a:endParaRPr lang="en-US" sz="12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2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a:p>
            <a:r>
              <a:rPr lang="es-MX" sz="1500" dirty="0">
                <a:solidFill>
                  <a:schemeClr val="tx1">
                    <a:lumMod val="85000"/>
                    <a:lumOff val="15000"/>
                  </a:schemeClr>
                </a:solidFill>
                <a:latin typeface="Segoe UI Semilight" panose="020B0402040204020203" pitchFamily="34" charset="0"/>
                <a:cs typeface="Segoe UI Semilight" panose="020B0402040204020203" pitchFamily="34" charset="0"/>
              </a:rPr>
              <a:t>Al final de la clase, serás capaz de hablar sobre compras y ropa. Podrás identificar y decir los nombres de diferentes prendas de vestir, solicitar precios y expresar tus propias opiniones y preferencias relacionadas con la moda.</a:t>
            </a:r>
            <a:endParaRPr lang="es-MX" b="1"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9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 </a:t>
            </a:r>
            <a:r>
              <a:rPr lang="es-MX" sz="3200" dirty="0">
                <a:solidFill>
                  <a:srgbClr val="552D81"/>
                </a:solidFill>
                <a:latin typeface="Segoe UI" panose="020B0502040204020203" pitchFamily="34" charset="0"/>
                <a:cs typeface="Segoe UI" panose="020B0502040204020203" pitchFamily="34" charset="0"/>
              </a:rPr>
              <a:t>Class Objective</a:t>
            </a:r>
          </a:p>
        </p:txBody>
      </p:sp>
      <p:grpSp>
        <p:nvGrpSpPr>
          <p:cNvPr id="4" name="Grupo 3"/>
          <p:cNvGrpSpPr/>
          <p:nvPr/>
        </p:nvGrpSpPr>
        <p:grpSpPr>
          <a:xfrm>
            <a:off x="1185249" y="2710164"/>
            <a:ext cx="7231660" cy="1988510"/>
            <a:chOff x="1185249" y="2710164"/>
            <a:chExt cx="7231660" cy="1988510"/>
          </a:xfrm>
        </p:grpSpPr>
        <p:pic>
          <p:nvPicPr>
            <p:cNvPr id="2" name="Imagen 1"/>
            <p:cNvPicPr>
              <a:picLocks noChangeAspect="1"/>
            </p:cNvPicPr>
            <p:nvPr/>
          </p:nvPicPr>
          <p:blipFill>
            <a:blip r:embed="rId7"/>
            <a:stretch>
              <a:fillRect/>
            </a:stretch>
          </p:blipFill>
          <p:spPr>
            <a:xfrm>
              <a:off x="5857580" y="2710164"/>
              <a:ext cx="2559329" cy="1988510"/>
            </a:xfrm>
            <a:prstGeom prst="rect">
              <a:avLst/>
            </a:prstGeom>
          </p:spPr>
        </p:pic>
        <p:pic>
          <p:nvPicPr>
            <p:cNvPr id="3" name="Imagen 2"/>
            <p:cNvPicPr>
              <a:picLocks noChangeAspect="1"/>
            </p:cNvPicPr>
            <p:nvPr/>
          </p:nvPicPr>
          <p:blipFill>
            <a:blip r:embed="rId8"/>
            <a:stretch>
              <a:fillRect/>
            </a:stretch>
          </p:blipFill>
          <p:spPr>
            <a:xfrm>
              <a:off x="1185249" y="2719099"/>
              <a:ext cx="4680570" cy="1979575"/>
            </a:xfrm>
            <a:prstGeom prst="rect">
              <a:avLst/>
            </a:prstGeom>
          </p:spPr>
        </p:pic>
      </p:grpSp>
      <p:sp>
        <p:nvSpPr>
          <p:cNvPr id="94"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Tree>
    <p:extLst>
      <p:ext uri="{BB962C8B-B14F-4D97-AF65-F5344CB8AC3E}">
        <p14:creationId xmlns:p14="http://schemas.microsoft.com/office/powerpoint/2010/main" val="223179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6" y="0"/>
            <a:ext cx="9910693"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2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II. </a:t>
            </a:r>
            <a:r>
              <a:rPr lang="es-MX" sz="3200" dirty="0">
                <a:solidFill>
                  <a:srgbClr val="8E1C58"/>
                </a:solidFill>
                <a:latin typeface="Segoe UI" panose="020B0502040204020203" pitchFamily="34" charset="0"/>
                <a:cs typeface="Segoe UI" panose="020B0502040204020203" pitchFamily="34" charset="0"/>
              </a:rPr>
              <a:t>Warm-up Speaking Practise</a:t>
            </a:r>
          </a:p>
        </p:txBody>
      </p:sp>
      <p:sp>
        <p:nvSpPr>
          <p:cNvPr id="54"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1028" name="Picture 4" descr="Resultado de imagen para jovens estudantes vetor"/>
          <p:cNvPicPr>
            <a:picLocks noChangeAspect="1" noChangeArrowheads="1"/>
          </p:cNvPicPr>
          <p:nvPr/>
        </p:nvPicPr>
        <p:blipFill rotWithShape="1">
          <a:blip r:embed="rId7">
            <a:lum bright="5000"/>
            <a:extLst>
              <a:ext uri="{28A0092B-C50C-407E-A947-70E740481C1C}">
                <a14:useLocalDpi xmlns:a14="http://schemas.microsoft.com/office/drawing/2010/main" val="0"/>
              </a:ext>
            </a:extLst>
          </a:blip>
          <a:srcRect l="3490" t="2657" r="2979" b="1876"/>
          <a:stretch/>
        </p:blipFill>
        <p:spPr bwMode="auto">
          <a:xfrm>
            <a:off x="5338119" y="1970667"/>
            <a:ext cx="3599916" cy="3674361"/>
          </a:xfrm>
          <a:prstGeom prst="rect">
            <a:avLst/>
          </a:prstGeom>
          <a:noFill/>
          <a:extLst>
            <a:ext uri="{909E8E84-426E-40DD-AFC4-6F175D3DCCD1}">
              <a14:hiddenFill xmlns:a14="http://schemas.microsoft.com/office/drawing/2010/main">
                <a:solidFill>
                  <a:srgbClr val="FFFFFF"/>
                </a:solidFill>
              </a14:hiddenFill>
            </a:ext>
          </a:extLst>
        </p:spPr>
      </p:pic>
      <p:sp>
        <p:nvSpPr>
          <p:cNvPr id="93" name="Where am I from?…"/>
          <p:cNvSpPr txBox="1"/>
          <p:nvPr/>
        </p:nvSpPr>
        <p:spPr>
          <a:xfrm>
            <a:off x="1100085" y="1878270"/>
            <a:ext cx="4587827" cy="40270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buSzPct val="100000"/>
              <a:defRPr sz="3000">
                <a:solidFill>
                  <a:schemeClr val="accent1">
                    <a:hueOff val="114395"/>
                    <a:lumOff val="-24975"/>
                  </a:schemeClr>
                </a:solidFill>
              </a:defRPr>
            </a:pPr>
            <a:r>
              <a:rPr lang="en-US" sz="1900" dirty="0">
                <a:solidFill>
                  <a:schemeClr val="tx1">
                    <a:lumMod val="75000"/>
                    <a:lumOff val="25000"/>
                  </a:schemeClr>
                </a:solidFill>
                <a:latin typeface="Segoe UI Semibold" panose="020B0702040204020203" pitchFamily="34" charset="0"/>
                <a:cs typeface="Segoe UI Semibold" panose="020B0702040204020203" pitchFamily="34" charset="0"/>
              </a:rPr>
              <a:t>What are you happy about today?</a:t>
            </a:r>
            <a:endParaRPr lang="es-MX" sz="19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buSzPct val="100000"/>
              <a:defRPr sz="3000">
                <a:solidFill>
                  <a:schemeClr val="accent1">
                    <a:hueOff val="114395"/>
                    <a:lumOff val="-24975"/>
                  </a:schemeClr>
                </a:solidFill>
              </a:defRPr>
            </a:pPr>
            <a:r>
              <a:rPr lang="es-MX" sz="1900" b="1" dirty="0">
                <a:solidFill>
                  <a:srgbClr val="48266E"/>
                </a:solidFill>
                <a:latin typeface="Segoe Script" panose="030B0504020000000003" pitchFamily="66" charset="0"/>
                <a:cs typeface="Segoe UI Semibold" panose="020B0702040204020203" pitchFamily="34" charset="0"/>
              </a:rPr>
              <a:t>I’m happy today because …</a:t>
            </a:r>
          </a:p>
          <a:p>
            <a:pPr>
              <a:buSzPct val="100000"/>
              <a:defRPr sz="3000">
                <a:solidFill>
                  <a:schemeClr val="accent1">
                    <a:hueOff val="114395"/>
                    <a:lumOff val="-24975"/>
                  </a:schemeClr>
                </a:solidFill>
              </a:defRPr>
            </a:pPr>
            <a:endParaRPr sz="1200" dirty="0">
              <a:solidFill>
                <a:schemeClr val="tx1">
                  <a:lumMod val="85000"/>
                  <a:lumOff val="15000"/>
                </a:schemeClr>
              </a:solidFill>
              <a:latin typeface="Segoe Script" panose="030B0504020000000003" pitchFamily="66" charset="0"/>
              <a:cs typeface="Segoe UI Semibold" panose="020B0702040204020203" pitchFamily="34" charset="0"/>
            </a:endParaRPr>
          </a:p>
          <a:p>
            <a:pPr>
              <a:buSzPct val="100000"/>
              <a:defRPr sz="3000">
                <a:solidFill>
                  <a:schemeClr val="accent2">
                    <a:hueOff val="258623"/>
                    <a:satOff val="16006"/>
                    <a:lumOff val="-25223"/>
                  </a:schemeClr>
                </a:solidFill>
              </a:defRPr>
            </a:pPr>
            <a:r>
              <a:rPr lang="es-MX" sz="1900" dirty="0">
                <a:solidFill>
                  <a:schemeClr val="tx1">
                    <a:lumMod val="75000"/>
                    <a:lumOff val="25000"/>
                  </a:schemeClr>
                </a:solidFill>
                <a:latin typeface="Segoe UI Semibold" panose="020B0702040204020203" pitchFamily="34" charset="0"/>
                <a:cs typeface="Segoe UI Semibold" panose="020B0702040204020203" pitchFamily="34" charset="0"/>
              </a:rPr>
              <a:t>What are you excited for in the class?</a:t>
            </a:r>
          </a:p>
          <a:p>
            <a:pPr>
              <a:buSzPct val="100000"/>
              <a:defRPr sz="3000">
                <a:solidFill>
                  <a:schemeClr val="accent2">
                    <a:hueOff val="258623"/>
                    <a:satOff val="16006"/>
                    <a:lumOff val="-25223"/>
                  </a:schemeClr>
                </a:solidFill>
              </a:defRPr>
            </a:pPr>
            <a:r>
              <a:rPr lang="es-MX" sz="1900" b="1" dirty="0">
                <a:solidFill>
                  <a:srgbClr val="8E1C58"/>
                </a:solidFill>
                <a:latin typeface="Segoe Script" panose="030B0504020000000003" pitchFamily="66" charset="0"/>
                <a:cs typeface="Segoe UI Semibold" panose="020B0702040204020203" pitchFamily="34" charset="0"/>
              </a:rPr>
              <a:t>In the class, I’m excited for …</a:t>
            </a:r>
          </a:p>
          <a:p>
            <a:pPr>
              <a:buSzPct val="100000"/>
              <a:defRPr sz="3000">
                <a:solidFill>
                  <a:schemeClr val="accent2">
                    <a:hueOff val="258623"/>
                    <a:satOff val="16006"/>
                    <a:lumOff val="-25223"/>
                  </a:schemeClr>
                </a:solidFill>
              </a:defRPr>
            </a:pPr>
            <a:endParaRPr lang="es-MX" sz="12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buSzPct val="100000"/>
              <a:defRPr sz="3000">
                <a:solidFill>
                  <a:schemeClr val="accent2">
                    <a:hueOff val="258623"/>
                    <a:satOff val="16006"/>
                    <a:lumOff val="-25223"/>
                  </a:schemeClr>
                </a:solidFill>
              </a:defRPr>
            </a:pPr>
            <a:r>
              <a:rPr lang="en-US" sz="1900" dirty="0">
                <a:solidFill>
                  <a:schemeClr val="tx1">
                    <a:lumMod val="75000"/>
                    <a:lumOff val="25000"/>
                  </a:schemeClr>
                </a:solidFill>
                <a:latin typeface="Segoe UI Semibold" panose="020B0702040204020203" pitchFamily="34" charset="0"/>
                <a:cs typeface="Segoe UI Semibold" panose="020B0702040204020203" pitchFamily="34" charset="0"/>
              </a:rPr>
              <a:t>What do you want to practice?</a:t>
            </a:r>
            <a:endParaRPr lang="es-MX" sz="19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buSzPct val="100000"/>
              <a:defRPr sz="3000">
                <a:solidFill>
                  <a:schemeClr val="accent2">
                    <a:hueOff val="258623"/>
                    <a:satOff val="16006"/>
                    <a:lumOff val="-25223"/>
                  </a:schemeClr>
                </a:solidFill>
              </a:defRPr>
            </a:pPr>
            <a:r>
              <a:rPr lang="es-MX" sz="1900" b="1" dirty="0">
                <a:solidFill>
                  <a:srgbClr val="C07E4D"/>
                </a:solidFill>
                <a:latin typeface="Segoe Script" panose="030B0504020000000003" pitchFamily="66" charset="0"/>
                <a:cs typeface="Segoe UI Semibold" panose="020B0702040204020203" pitchFamily="34" charset="0"/>
              </a:rPr>
              <a:t>Today, I want to practise …..</a:t>
            </a:r>
          </a:p>
          <a:p>
            <a:pPr>
              <a:buSzPct val="100000"/>
              <a:defRPr sz="3000">
                <a:solidFill>
                  <a:schemeClr val="accent2">
                    <a:hueOff val="258623"/>
                    <a:satOff val="16006"/>
                    <a:lumOff val="-25223"/>
                  </a:schemeClr>
                </a:solidFill>
              </a:defRPr>
            </a:pPr>
            <a:r>
              <a:rPr lang="es-MX" sz="1200" b="1" dirty="0">
                <a:solidFill>
                  <a:schemeClr val="tx1">
                    <a:lumMod val="85000"/>
                    <a:lumOff val="15000"/>
                  </a:schemeClr>
                </a:solidFill>
                <a:latin typeface="Segoe UI Semibold" panose="020B0702040204020203" pitchFamily="34" charset="0"/>
                <a:cs typeface="Segoe UI Semibold" panose="020B0702040204020203" pitchFamily="34" charset="0"/>
              </a:rPr>
              <a:t> </a:t>
            </a:r>
          </a:p>
          <a:p>
            <a:pPr>
              <a:buSzPct val="100000"/>
              <a:defRPr sz="3000">
                <a:solidFill>
                  <a:schemeClr val="accent2">
                    <a:hueOff val="258623"/>
                    <a:satOff val="16006"/>
                    <a:lumOff val="-25223"/>
                  </a:schemeClr>
                </a:solidFill>
              </a:defRPr>
            </a:pPr>
            <a:r>
              <a:rPr lang="en-US" sz="1900" b="1" dirty="0">
                <a:solidFill>
                  <a:schemeClr val="tx1">
                    <a:lumMod val="75000"/>
                    <a:lumOff val="25000"/>
                  </a:schemeClr>
                </a:solidFill>
                <a:latin typeface="Segoe UI Semibold" panose="020B0702040204020203" pitchFamily="34" charset="0"/>
                <a:cs typeface="Segoe UI Semibold" panose="020B0702040204020203" pitchFamily="34" charset="0"/>
              </a:rPr>
              <a:t>What did you like about this chapter?</a:t>
            </a:r>
          </a:p>
          <a:p>
            <a:pPr>
              <a:buSzPct val="100000"/>
              <a:defRPr sz="3000">
                <a:solidFill>
                  <a:schemeClr val="accent2">
                    <a:hueOff val="258623"/>
                    <a:satOff val="16006"/>
                    <a:lumOff val="-25223"/>
                  </a:schemeClr>
                </a:solidFill>
              </a:defRPr>
            </a:pPr>
            <a:r>
              <a:rPr lang="en-US" sz="1900" b="1" dirty="0">
                <a:solidFill>
                  <a:srgbClr val="D1B44D"/>
                </a:solidFill>
                <a:latin typeface="Segoe Script" panose="030B0504020000000003" pitchFamily="66" charset="0"/>
                <a:cs typeface="Segoe UI Semibold" panose="020B0702040204020203" pitchFamily="34" charset="0"/>
              </a:rPr>
              <a:t>In this chapter, I liked ….</a:t>
            </a:r>
            <a:endParaRPr lang="es-MX" sz="1900" b="1" dirty="0">
              <a:solidFill>
                <a:srgbClr val="D1B44D"/>
              </a:solidFill>
              <a:latin typeface="Segoe UI Semibold" panose="020B0702040204020203" pitchFamily="34" charset="0"/>
              <a:cs typeface="Segoe UI Semibold" panose="020B0702040204020203" pitchFamily="34" charset="0"/>
            </a:endParaRPr>
          </a:p>
          <a:p>
            <a:pPr>
              <a:buSzPct val="100000"/>
              <a:defRPr sz="3000">
                <a:solidFill>
                  <a:schemeClr val="accent2">
                    <a:hueOff val="258623"/>
                    <a:satOff val="16006"/>
                    <a:lumOff val="-25223"/>
                  </a:schemeClr>
                </a:solidFill>
              </a:defRPr>
            </a:pPr>
            <a:endParaRPr lang="es-MX" sz="1200" b="1"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buSzPct val="100000"/>
              <a:defRPr sz="3000">
                <a:solidFill>
                  <a:schemeClr val="accent2">
                    <a:hueOff val="258623"/>
                    <a:satOff val="16006"/>
                    <a:lumOff val="-25223"/>
                  </a:schemeClr>
                </a:solidFill>
              </a:defRPr>
            </a:pPr>
            <a:r>
              <a:rPr lang="es-MX" sz="1900" b="1" dirty="0">
                <a:solidFill>
                  <a:schemeClr val="tx1">
                    <a:lumMod val="75000"/>
                    <a:lumOff val="25000"/>
                  </a:schemeClr>
                </a:solidFill>
                <a:latin typeface="Segoe UI Semibold" panose="020B0702040204020203" pitchFamily="34" charset="0"/>
                <a:cs typeface="Segoe UI Semibold" panose="020B0702040204020203" pitchFamily="34" charset="0"/>
              </a:rPr>
              <a:t>What interests you about the topic?</a:t>
            </a:r>
          </a:p>
          <a:p>
            <a:pPr>
              <a:buSzPct val="100000"/>
              <a:defRPr sz="3000">
                <a:solidFill>
                  <a:schemeClr val="accent2">
                    <a:hueOff val="258623"/>
                    <a:satOff val="16006"/>
                    <a:lumOff val="-25223"/>
                  </a:schemeClr>
                </a:solidFill>
              </a:defRPr>
            </a:pPr>
            <a:r>
              <a:rPr lang="es-MX" sz="1900" b="1" dirty="0">
                <a:solidFill>
                  <a:srgbClr val="468C8B"/>
                </a:solidFill>
                <a:latin typeface="Segoe Script" panose="030B0504020000000003" pitchFamily="66" charset="0"/>
                <a:cs typeface="Segoe UI Semibold" panose="020B0702040204020203" pitchFamily="34" charset="0"/>
              </a:rPr>
              <a:t>The topic interests me because …</a:t>
            </a:r>
          </a:p>
          <a:p>
            <a:pPr>
              <a:buSzPct val="100000"/>
              <a:defRPr sz="3000">
                <a:solidFill>
                  <a:schemeClr val="accent2">
                    <a:hueOff val="258623"/>
                    <a:satOff val="16006"/>
                    <a:lumOff val="-25223"/>
                  </a:schemeClr>
                </a:solidFill>
              </a:defRPr>
            </a:pPr>
            <a:endParaRPr lang="es-MX" sz="1200" b="1" dirty="0">
              <a:solidFill>
                <a:srgbClr val="D1B44D"/>
              </a:solidFill>
              <a:latin typeface="Segoe Script" panose="030B0504020000000003" pitchFamily="66" charset="0"/>
              <a:cs typeface="Segoe UI Semibold" panose="020B0702040204020203" pitchFamily="34" charset="0"/>
            </a:endParaRPr>
          </a:p>
        </p:txBody>
      </p:sp>
    </p:spTree>
    <p:extLst>
      <p:ext uri="{BB962C8B-B14F-4D97-AF65-F5344CB8AC3E}">
        <p14:creationId xmlns:p14="http://schemas.microsoft.com/office/powerpoint/2010/main" val="38128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n-US" sz="3200" dirty="0">
                <a:solidFill>
                  <a:srgbClr val="B3713F"/>
                </a:solidFill>
                <a:latin typeface="Segoe UI" panose="020B0502040204020203" pitchFamily="34" charset="0"/>
                <a:cs typeface="Segoe UI" panose="020B0502040204020203" pitchFamily="34" charset="0"/>
              </a:rPr>
              <a:t>Items of Clothing</a:t>
            </a:r>
            <a:endParaRPr lang="es-MX" sz="3200" dirty="0">
              <a:solidFill>
                <a:srgbClr val="B3713F"/>
              </a:solidFill>
              <a:latin typeface="Segoe UI" panose="020B0502040204020203" pitchFamily="34" charset="0"/>
              <a:cs typeface="Segoe UI" panose="020B0502040204020203" pitchFamily="34" charset="0"/>
            </a:endParaRPr>
          </a:p>
        </p:txBody>
      </p:sp>
      <p:sp>
        <p:nvSpPr>
          <p:cNvPr id="109" name="Rectángulo 108">
            <a:extLst>
              <a:ext uri="{FF2B5EF4-FFF2-40B4-BE49-F238E27FC236}">
                <a16:creationId xmlns:a16="http://schemas.microsoft.com/office/drawing/2014/main" id="{68BD3F7A-E379-4397-A8A2-E0A9EB881595}"/>
              </a:ext>
            </a:extLst>
          </p:cNvPr>
          <p:cNvSpPr/>
          <p:nvPr/>
        </p:nvSpPr>
        <p:spPr>
          <a:xfrm>
            <a:off x="1071870" y="1691020"/>
            <a:ext cx="7913872" cy="630942"/>
          </a:xfrm>
          <a:prstGeom prst="rect">
            <a:avLst/>
          </a:prstGeom>
        </p:spPr>
        <p:txBody>
          <a:bodyPr wrap="square">
            <a:spAutoFit/>
          </a:bodyPr>
          <a:lstStyle/>
          <a:p>
            <a:r>
              <a:rPr lang="en-GB" sz="1700" dirty="0">
                <a:solidFill>
                  <a:schemeClr val="tx1">
                    <a:lumMod val="85000"/>
                    <a:lumOff val="15000"/>
                  </a:schemeClr>
                </a:solidFill>
                <a:latin typeface="Segoe UI Semibold" panose="020B0702040204020203" pitchFamily="34" charset="0"/>
                <a:cs typeface="Segoe UI Semibold" panose="020B0702040204020203" pitchFamily="34" charset="0"/>
              </a:rPr>
              <a:t>Identify</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the items of clothing. You can use </a:t>
            </a:r>
            <a:r>
              <a:rPr lang="es-MX" sz="1700" i="1" dirty="0">
                <a:solidFill>
                  <a:schemeClr val="tx1">
                    <a:lumMod val="85000"/>
                    <a:lumOff val="15000"/>
                  </a:schemeClr>
                </a:solidFill>
                <a:latin typeface="Segoe UI Semibold" panose="020B0702040204020203" pitchFamily="34" charset="0"/>
                <a:cs typeface="Segoe UI Semibold" panose="020B0702040204020203" pitchFamily="34" charset="0"/>
              </a:rPr>
              <a:t>there is / there are </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from past classes. </a:t>
            </a:r>
          </a:p>
          <a:p>
            <a:endParaRPr lang="es-MX" b="1"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100" name="To Be + Feeling / Emotion"/>
          <p:cNvSpPr txBox="1"/>
          <p:nvPr/>
        </p:nvSpPr>
        <p:spPr>
          <a:xfrm>
            <a:off x="5130109" y="1572713"/>
            <a:ext cx="3577660" cy="4504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000">
                <a:solidFill>
                  <a:schemeClr val="accent5"/>
                </a:solidFill>
              </a:defRPr>
            </a:lvl1pPr>
          </a:lstStyle>
          <a:p>
            <a:endParaRPr lang="es-MX" sz="1800" dirty="0">
              <a:solidFill>
                <a:schemeClr val="tx1">
                  <a:lumMod val="75000"/>
                  <a:lumOff val="25000"/>
                </a:schemeClr>
              </a:solidFill>
              <a:latin typeface="Segoe UI Semibold" panose="020B0702040204020203" pitchFamily="34" charset="0"/>
              <a:cs typeface="Segoe UI Semibold" panose="020B0702040204020203" pitchFamily="34" charset="0"/>
            </a:endParaRPr>
          </a:p>
          <a:p>
            <a:r>
              <a:rPr lang="es-MX" sz="1800" b="1" dirty="0">
                <a:solidFill>
                  <a:srgbClr val="532C7E"/>
                </a:solidFill>
                <a:latin typeface="Segoe Script" panose="030B0504020000000003" pitchFamily="66" charset="0"/>
                <a:cs typeface="Segoe UI Semibold" panose="020B0702040204020203" pitchFamily="34" charset="0"/>
              </a:rPr>
              <a:t>There is a belt.</a:t>
            </a:r>
          </a:p>
          <a:p>
            <a:r>
              <a:rPr lang="es-MX" sz="1800" b="1" dirty="0">
                <a:solidFill>
                  <a:srgbClr val="8E1C58"/>
                </a:solidFill>
                <a:latin typeface="Segoe Script" panose="030B0504020000000003" pitchFamily="66" charset="0"/>
                <a:cs typeface="Segoe UI Semibold" panose="020B0702040204020203" pitchFamily="34" charset="0"/>
              </a:rPr>
              <a:t>There is a dress</a:t>
            </a:r>
          </a:p>
          <a:p>
            <a:r>
              <a:rPr lang="es-MX" sz="1800" b="1" dirty="0">
                <a:solidFill>
                  <a:srgbClr val="8E1C58"/>
                </a:solidFill>
                <a:latin typeface="Segoe Script" panose="030B0504020000000003" pitchFamily="66" charset="0"/>
                <a:cs typeface="Segoe UI Semibold" panose="020B0702040204020203" pitchFamily="34" charset="0"/>
              </a:rPr>
              <a:t>There is a t-shirt</a:t>
            </a:r>
            <a:endParaRPr lang="es-MX" sz="1800" b="1" dirty="0">
              <a:solidFill>
                <a:srgbClr val="C07E4D"/>
              </a:solidFill>
              <a:latin typeface="Segoe Script" panose="030B0504020000000003" pitchFamily="66" charset="0"/>
              <a:cs typeface="Segoe UI Semibold" panose="020B0702040204020203" pitchFamily="34" charset="0"/>
            </a:endParaRPr>
          </a:p>
          <a:p>
            <a:r>
              <a:rPr lang="es-MX" sz="1800" b="1" dirty="0">
                <a:solidFill>
                  <a:srgbClr val="D1B44D"/>
                </a:solidFill>
                <a:latin typeface="Segoe Script" panose="030B0504020000000003" pitchFamily="66" charset="0"/>
                <a:cs typeface="Segoe UI Semibold" panose="020B0702040204020203" pitchFamily="34" charset="0"/>
              </a:rPr>
              <a:t>There is a longs leeve shirt</a:t>
            </a:r>
          </a:p>
          <a:p>
            <a:r>
              <a:rPr lang="es-MX" sz="1800" b="1" dirty="0">
                <a:solidFill>
                  <a:srgbClr val="468C8B"/>
                </a:solidFill>
                <a:latin typeface="Segoe Script" panose="030B0504020000000003" pitchFamily="66" charset="0"/>
                <a:cs typeface="Segoe UI Semibold" panose="020B0702040204020203" pitchFamily="34" charset="0"/>
              </a:rPr>
              <a:t>There is a coat</a:t>
            </a:r>
          </a:p>
          <a:p>
            <a:r>
              <a:rPr lang="es-MX" sz="1800" b="1" dirty="0">
                <a:solidFill>
                  <a:srgbClr val="532C7E"/>
                </a:solidFill>
                <a:latin typeface="Segoe Script" panose="030B0504020000000003" pitchFamily="66" charset="0"/>
                <a:cs typeface="Segoe UI Semibold" panose="020B0702040204020203" pitchFamily="34" charset="0"/>
              </a:rPr>
              <a:t>There is a t-shirt</a:t>
            </a:r>
          </a:p>
          <a:p>
            <a:r>
              <a:rPr lang="es-MX" sz="1800" b="1" dirty="0">
                <a:solidFill>
                  <a:srgbClr val="8E1C58"/>
                </a:solidFill>
                <a:latin typeface="Segoe Script" panose="030B0504020000000003" pitchFamily="66" charset="0"/>
                <a:cs typeface="Segoe UI Semibold" panose="020B0702040204020203" pitchFamily="34" charset="0"/>
              </a:rPr>
              <a:t>There is a jacket</a:t>
            </a:r>
          </a:p>
          <a:p>
            <a:r>
              <a:rPr lang="es-MX" sz="1800" b="1" dirty="0">
                <a:solidFill>
                  <a:srgbClr val="C07E4D"/>
                </a:solidFill>
                <a:latin typeface="Segoe Script" panose="030B0504020000000003" pitchFamily="66" charset="0"/>
                <a:cs typeface="Segoe UI Semibold" panose="020B0702040204020203" pitchFamily="34" charset="0"/>
              </a:rPr>
              <a:t>There is a purse</a:t>
            </a:r>
          </a:p>
          <a:p>
            <a:r>
              <a:rPr lang="es-MX" sz="1800" b="1" dirty="0">
                <a:solidFill>
                  <a:srgbClr val="D1B44D"/>
                </a:solidFill>
                <a:latin typeface="Segoe Script" panose="030B0504020000000003" pitchFamily="66" charset="0"/>
                <a:cs typeface="Segoe UI Semibold" panose="020B0702040204020203" pitchFamily="34" charset="0"/>
              </a:rPr>
              <a:t>There are a photographic camera with a photo</a:t>
            </a:r>
          </a:p>
          <a:p>
            <a:r>
              <a:rPr lang="es-MX" sz="1800" b="1" dirty="0">
                <a:solidFill>
                  <a:srgbClr val="468C8B"/>
                </a:solidFill>
                <a:latin typeface="Segoe Script" panose="030B0504020000000003" pitchFamily="66" charset="0"/>
                <a:cs typeface="Segoe UI Semibold" panose="020B0702040204020203" pitchFamily="34" charset="0"/>
              </a:rPr>
              <a:t>There are a hat with a jacket</a:t>
            </a:r>
          </a:p>
          <a:p>
            <a:r>
              <a:rPr lang="es-MX" sz="1800" b="1" dirty="0">
                <a:solidFill>
                  <a:srgbClr val="532C7E"/>
                </a:solidFill>
                <a:latin typeface="Segoe Script" panose="030B0504020000000003" pitchFamily="66" charset="0"/>
                <a:cs typeface="Segoe UI Semibold" panose="020B0702040204020203" pitchFamily="34" charset="0"/>
              </a:rPr>
              <a:t>There is a underwear</a:t>
            </a:r>
          </a:p>
          <a:p>
            <a:r>
              <a:rPr lang="es-MX" sz="1800" b="1" dirty="0">
                <a:solidFill>
                  <a:srgbClr val="8E1C58"/>
                </a:solidFill>
                <a:latin typeface="Segoe Script" panose="030B0504020000000003" pitchFamily="66" charset="0"/>
                <a:cs typeface="Segoe UI Semibold" panose="020B0702040204020203" pitchFamily="34" charset="0"/>
              </a:rPr>
              <a:t>There is a fragrance</a:t>
            </a:r>
          </a:p>
          <a:p>
            <a:r>
              <a:rPr lang="es-MX" sz="1800" b="1" dirty="0">
                <a:solidFill>
                  <a:srgbClr val="C07E4D"/>
                </a:solidFill>
                <a:latin typeface="Segoe Script" panose="030B0504020000000003" pitchFamily="66" charset="0"/>
                <a:cs typeface="Segoe UI Semibold" panose="020B0702040204020203" pitchFamily="34" charset="0"/>
              </a:rPr>
              <a:t>There is a coat</a:t>
            </a:r>
          </a:p>
        </p:txBody>
      </p:sp>
      <p:grpSp>
        <p:nvGrpSpPr>
          <p:cNvPr id="98" name="Grupo 97"/>
          <p:cNvGrpSpPr/>
          <p:nvPr/>
        </p:nvGrpSpPr>
        <p:grpSpPr>
          <a:xfrm>
            <a:off x="1184730" y="2174306"/>
            <a:ext cx="3832519" cy="3747916"/>
            <a:chOff x="5279320" y="1294100"/>
            <a:chExt cx="5514144" cy="5392419"/>
          </a:xfrm>
        </p:grpSpPr>
        <p:pic>
          <p:nvPicPr>
            <p:cNvPr id="101" name="Picture 2" descr="Resultado de imagen para clothes illustration"/>
            <p:cNvPicPr>
              <a:picLocks noChangeAspect="1" noChangeArrowheads="1"/>
            </p:cNvPicPr>
            <p:nvPr/>
          </p:nvPicPr>
          <p:blipFill rotWithShape="1">
            <a:blip r:embed="rId7">
              <a:extLst>
                <a:ext uri="{28A0092B-C50C-407E-A947-70E740481C1C}">
                  <a14:useLocalDpi xmlns:a14="http://schemas.microsoft.com/office/drawing/2010/main" val="0"/>
                </a:ext>
              </a:extLst>
            </a:blip>
            <a:srcRect l="5347" t="5347" r="22288" b="58357"/>
            <a:stretch/>
          </p:blipFill>
          <p:spPr bwMode="auto">
            <a:xfrm>
              <a:off x="5279320" y="1294100"/>
              <a:ext cx="5514144" cy="276572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Resultado de imagen para clothes illustration"/>
            <p:cNvPicPr>
              <a:picLocks noChangeAspect="1" noChangeArrowheads="1"/>
            </p:cNvPicPr>
            <p:nvPr/>
          </p:nvPicPr>
          <p:blipFill rotWithShape="1">
            <a:blip r:embed="rId7">
              <a:extLst>
                <a:ext uri="{28A0092B-C50C-407E-A947-70E740481C1C}">
                  <a14:useLocalDpi xmlns:a14="http://schemas.microsoft.com/office/drawing/2010/main" val="0"/>
                </a:ext>
              </a:extLst>
            </a:blip>
            <a:srcRect l="5347" t="59769" r="22288" b="4675"/>
            <a:stretch/>
          </p:blipFill>
          <p:spPr bwMode="auto">
            <a:xfrm>
              <a:off x="5279320" y="3977110"/>
              <a:ext cx="5514144" cy="27094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3610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09" name="Rectángulo 108">
            <a:extLst>
              <a:ext uri="{FF2B5EF4-FFF2-40B4-BE49-F238E27FC236}">
                <a16:creationId xmlns:a16="http://schemas.microsoft.com/office/drawing/2014/main" id="{68BD3F7A-E379-4397-A8A2-E0A9EB881595}"/>
              </a:ext>
            </a:extLst>
          </p:cNvPr>
          <p:cNvSpPr/>
          <p:nvPr/>
        </p:nvSpPr>
        <p:spPr>
          <a:xfrm>
            <a:off x="1071870" y="1691020"/>
            <a:ext cx="7913872" cy="630942"/>
          </a:xfrm>
          <a:prstGeom prst="rect">
            <a:avLst/>
          </a:prstGeom>
        </p:spPr>
        <p:txBody>
          <a:bodyPr wrap="square">
            <a:spAutoFit/>
          </a:bodyPr>
          <a:lstStyle/>
          <a:p>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Identify the items of clothing. You can use </a:t>
            </a:r>
            <a:r>
              <a:rPr lang="es-MX" sz="1700" i="1" dirty="0">
                <a:solidFill>
                  <a:schemeClr val="tx1">
                    <a:lumMod val="85000"/>
                    <a:lumOff val="15000"/>
                  </a:schemeClr>
                </a:solidFill>
                <a:latin typeface="Segoe UI Semibold" panose="020B0702040204020203" pitchFamily="34" charset="0"/>
                <a:cs typeface="Segoe UI Semibold" panose="020B0702040204020203" pitchFamily="34" charset="0"/>
              </a:rPr>
              <a:t>there is / there are </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from past classes. </a:t>
            </a:r>
          </a:p>
          <a:p>
            <a:endParaRPr lang="es-MX" b="1"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100" name="To Be + Feeling / Emotion"/>
          <p:cNvSpPr txBox="1"/>
          <p:nvPr/>
        </p:nvSpPr>
        <p:spPr>
          <a:xfrm>
            <a:off x="5127031" y="1616789"/>
            <a:ext cx="3577660" cy="47811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000">
                <a:solidFill>
                  <a:schemeClr val="accent5"/>
                </a:solidFill>
              </a:defRPr>
            </a:lvl1pPr>
          </a:lstStyle>
          <a:p>
            <a:endParaRPr lang="es-MX" sz="1800" dirty="0">
              <a:solidFill>
                <a:schemeClr val="tx1">
                  <a:lumMod val="75000"/>
                  <a:lumOff val="25000"/>
                </a:schemeClr>
              </a:solidFill>
              <a:latin typeface="Segoe UI Semibold" panose="020B0702040204020203" pitchFamily="34" charset="0"/>
              <a:cs typeface="Segoe UI Semibold" panose="020B0702040204020203" pitchFamily="34" charset="0"/>
            </a:endParaRPr>
          </a:p>
          <a:p>
            <a:r>
              <a:rPr lang="es-MX" sz="1800" b="1" dirty="0">
                <a:solidFill>
                  <a:srgbClr val="532C7E"/>
                </a:solidFill>
                <a:latin typeface="Segoe Script" panose="030B0504020000000003" pitchFamily="66" charset="0"/>
                <a:cs typeface="Segoe UI Semibold" panose="020B0702040204020203" pitchFamily="34" charset="0"/>
              </a:rPr>
              <a:t>There is a hat</a:t>
            </a:r>
          </a:p>
          <a:p>
            <a:r>
              <a:rPr lang="es-MX" sz="1800" b="1" dirty="0">
                <a:solidFill>
                  <a:srgbClr val="8E1C58"/>
                </a:solidFill>
                <a:latin typeface="Segoe Script" panose="030B0504020000000003" pitchFamily="66" charset="0"/>
                <a:cs typeface="Segoe UI Semibold" panose="020B0702040204020203" pitchFamily="34" charset="0"/>
              </a:rPr>
              <a:t>There is a shoe</a:t>
            </a:r>
          </a:p>
          <a:p>
            <a:r>
              <a:rPr lang="es-MX" sz="1800" b="1" dirty="0">
                <a:solidFill>
                  <a:srgbClr val="C07E4D"/>
                </a:solidFill>
                <a:latin typeface="Segoe Script" panose="030B0504020000000003" pitchFamily="66" charset="0"/>
                <a:cs typeface="Segoe UI Semibold" panose="020B0702040204020203" pitchFamily="34" charset="0"/>
              </a:rPr>
              <a:t>There is a women’s shoe</a:t>
            </a:r>
          </a:p>
          <a:p>
            <a:r>
              <a:rPr lang="es-MX" sz="1800" b="1" dirty="0">
                <a:solidFill>
                  <a:srgbClr val="D1B44D"/>
                </a:solidFill>
                <a:latin typeface="Segoe Script" panose="030B0504020000000003" pitchFamily="66" charset="0"/>
                <a:cs typeface="Segoe UI Semibold" panose="020B0702040204020203" pitchFamily="34" charset="0"/>
              </a:rPr>
              <a:t>There is a glasses</a:t>
            </a:r>
          </a:p>
          <a:p>
            <a:r>
              <a:rPr lang="es-MX" sz="1800" b="1" dirty="0">
                <a:solidFill>
                  <a:srgbClr val="468C8B"/>
                </a:solidFill>
                <a:latin typeface="Segoe Script" panose="030B0504020000000003" pitchFamily="66" charset="0"/>
                <a:cs typeface="Segoe UI Semibold" panose="020B0702040204020203" pitchFamily="34" charset="0"/>
              </a:rPr>
              <a:t>There is a pants</a:t>
            </a:r>
          </a:p>
          <a:p>
            <a:r>
              <a:rPr lang="es-MX" sz="1800" b="1" dirty="0">
                <a:solidFill>
                  <a:srgbClr val="532C7E"/>
                </a:solidFill>
                <a:latin typeface="Segoe Script" panose="030B0504020000000003" pitchFamily="66" charset="0"/>
                <a:cs typeface="Segoe UI Semibold" panose="020B0702040204020203" pitchFamily="34" charset="0"/>
              </a:rPr>
              <a:t>There is a shirt</a:t>
            </a:r>
          </a:p>
          <a:p>
            <a:r>
              <a:rPr lang="es-MX" sz="1800" b="1" dirty="0">
                <a:solidFill>
                  <a:srgbClr val="8E1C58"/>
                </a:solidFill>
                <a:latin typeface="Segoe Script" panose="030B0504020000000003" pitchFamily="66" charset="0"/>
                <a:cs typeface="Segoe UI Semibold" panose="020B0702040204020203" pitchFamily="34" charset="0"/>
              </a:rPr>
              <a:t>There is a dress</a:t>
            </a:r>
          </a:p>
          <a:p>
            <a:r>
              <a:rPr lang="es-MX" sz="1800" b="1" dirty="0">
                <a:solidFill>
                  <a:srgbClr val="C07E4D"/>
                </a:solidFill>
                <a:latin typeface="Segoe Script" panose="030B0504020000000003" pitchFamily="66" charset="0"/>
                <a:cs typeface="Segoe UI Semibold" panose="020B0702040204020203" pitchFamily="34" charset="0"/>
              </a:rPr>
              <a:t>There is a puse</a:t>
            </a:r>
          </a:p>
          <a:p>
            <a:r>
              <a:rPr lang="es-MX" sz="1800" b="1" dirty="0">
                <a:solidFill>
                  <a:srgbClr val="C07E4D"/>
                </a:solidFill>
                <a:latin typeface="Segoe Script" panose="030B0504020000000003" pitchFamily="66" charset="0"/>
                <a:cs typeface="Segoe UI Semibold" panose="020B0702040204020203" pitchFamily="34" charset="0"/>
              </a:rPr>
              <a:t>There is a umbrella</a:t>
            </a:r>
            <a:endParaRPr lang="es-MX" sz="1800" b="1" dirty="0">
              <a:solidFill>
                <a:srgbClr val="D1B44D"/>
              </a:solidFill>
              <a:latin typeface="Segoe Script" panose="030B0504020000000003" pitchFamily="66" charset="0"/>
              <a:cs typeface="Segoe UI Semibold" panose="020B0702040204020203" pitchFamily="34" charset="0"/>
            </a:endParaRPr>
          </a:p>
          <a:p>
            <a:r>
              <a:rPr lang="es-MX" sz="1800" b="1" dirty="0">
                <a:solidFill>
                  <a:srgbClr val="468C8B"/>
                </a:solidFill>
                <a:latin typeface="Segoe Script" panose="030B0504020000000003" pitchFamily="66" charset="0"/>
                <a:cs typeface="Segoe UI Semibold" panose="020B0702040204020203" pitchFamily="34" charset="0"/>
              </a:rPr>
              <a:t>There is a tie</a:t>
            </a:r>
          </a:p>
          <a:p>
            <a:r>
              <a:rPr lang="es-MX" sz="1800" b="1" dirty="0">
                <a:solidFill>
                  <a:srgbClr val="532C7E"/>
                </a:solidFill>
                <a:latin typeface="Segoe Script" panose="030B0504020000000003" pitchFamily="66" charset="0"/>
                <a:cs typeface="Segoe UI Semibold" panose="020B0702040204020203" pitchFamily="34" charset="0"/>
              </a:rPr>
              <a:t>There is a clothespin</a:t>
            </a:r>
          </a:p>
          <a:p>
            <a:r>
              <a:rPr lang="es-MX" sz="1800" b="1" dirty="0">
                <a:solidFill>
                  <a:srgbClr val="8E1C58"/>
                </a:solidFill>
                <a:latin typeface="Segoe Script" panose="030B0504020000000003" pitchFamily="66" charset="0"/>
                <a:cs typeface="Segoe UI Semibold" panose="020B0702040204020203" pitchFamily="34" charset="0"/>
              </a:rPr>
              <a:t>There is a bra</a:t>
            </a:r>
          </a:p>
          <a:p>
            <a:r>
              <a:rPr lang="es-MX" sz="1800" b="1" dirty="0">
                <a:solidFill>
                  <a:srgbClr val="C07E4D"/>
                </a:solidFill>
                <a:latin typeface="Segoe Script" panose="030B0504020000000003" pitchFamily="66" charset="0"/>
                <a:cs typeface="Segoe UI Semibold" panose="020B0702040204020203" pitchFamily="34" charset="0"/>
              </a:rPr>
              <a:t>There is a briefcase</a:t>
            </a:r>
          </a:p>
          <a:p>
            <a:r>
              <a:rPr lang="es-MX" sz="1800" b="1" dirty="0">
                <a:solidFill>
                  <a:srgbClr val="C07E4D"/>
                </a:solidFill>
                <a:latin typeface="Segoe Script" panose="030B0504020000000003" pitchFamily="66" charset="0"/>
                <a:cs typeface="Segoe UI Semibold" panose="020B0702040204020203" pitchFamily="34" charset="0"/>
              </a:rPr>
              <a:t>There is a watch</a:t>
            </a:r>
          </a:p>
          <a:p>
            <a:r>
              <a:rPr lang="es-MX" sz="1800" b="1" dirty="0">
                <a:solidFill>
                  <a:srgbClr val="C07E4D"/>
                </a:solidFill>
                <a:latin typeface="Segoe Script" panose="030B0504020000000003" pitchFamily="66" charset="0"/>
                <a:cs typeface="Segoe UI Semibold" panose="020B0702040204020203" pitchFamily="34" charset="0"/>
              </a:rPr>
              <a:t>There is a ring</a:t>
            </a:r>
          </a:p>
          <a:p>
            <a:r>
              <a:rPr lang="es-MX" sz="1800" b="1" dirty="0">
                <a:solidFill>
                  <a:srgbClr val="C07E4D"/>
                </a:solidFill>
                <a:latin typeface="Segoe Script" panose="030B0504020000000003" pitchFamily="66" charset="0"/>
                <a:cs typeface="Segoe UI Semibold" panose="020B0702040204020203" pitchFamily="34" charset="0"/>
              </a:rPr>
              <a:t>There is a lipstick</a:t>
            </a:r>
          </a:p>
        </p:txBody>
      </p:sp>
      <p:pic>
        <p:nvPicPr>
          <p:cNvPr id="93" name="Picture 4" descr="Resultado de imagen para de roupas e acessorios para desenhar"/>
          <p:cNvPicPr>
            <a:picLocks noChangeAspect="1" noChangeArrowheads="1"/>
          </p:cNvPicPr>
          <p:nvPr/>
        </p:nvPicPr>
        <p:blipFill rotWithShape="1">
          <a:blip r:embed="rId7">
            <a:extLst>
              <a:ext uri="{28A0092B-C50C-407E-A947-70E740481C1C}">
                <a14:useLocalDpi xmlns:a14="http://schemas.microsoft.com/office/drawing/2010/main" val="0"/>
              </a:ext>
            </a:extLst>
          </a:blip>
          <a:srcRect l="5972" t="5974" r="5061" b="5061"/>
          <a:stretch/>
        </p:blipFill>
        <p:spPr bwMode="auto">
          <a:xfrm>
            <a:off x="1193999" y="2178627"/>
            <a:ext cx="3729969" cy="3729970"/>
          </a:xfrm>
          <a:prstGeom prst="rect">
            <a:avLst/>
          </a:prstGeom>
          <a:noFill/>
          <a:extLst>
            <a:ext uri="{909E8E84-426E-40DD-AFC4-6F175D3DCCD1}">
              <a14:hiddenFill xmlns:a14="http://schemas.microsoft.com/office/drawing/2010/main">
                <a:solidFill>
                  <a:srgbClr val="FFFFFF"/>
                </a:solidFill>
              </a14:hiddenFill>
            </a:ext>
          </a:extLst>
        </p:spPr>
      </p:pic>
      <p:sp>
        <p:nvSpPr>
          <p:cNvPr id="96"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n-US" sz="3200" dirty="0">
                <a:solidFill>
                  <a:srgbClr val="B3713F"/>
                </a:solidFill>
                <a:latin typeface="Segoe UI" panose="020B0502040204020203" pitchFamily="34" charset="0"/>
                <a:cs typeface="Segoe UI" panose="020B0502040204020203" pitchFamily="34" charset="0"/>
              </a:rPr>
              <a:t>Items of Clothing</a:t>
            </a:r>
            <a:endParaRPr lang="es-MX" sz="3200" dirty="0">
              <a:solidFill>
                <a:srgbClr val="B3713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52813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09" name="Rectángulo 108">
            <a:extLst>
              <a:ext uri="{FF2B5EF4-FFF2-40B4-BE49-F238E27FC236}">
                <a16:creationId xmlns:a16="http://schemas.microsoft.com/office/drawing/2014/main" id="{68BD3F7A-E379-4397-A8A2-E0A9EB881595}"/>
              </a:ext>
            </a:extLst>
          </p:cNvPr>
          <p:cNvSpPr/>
          <p:nvPr/>
        </p:nvSpPr>
        <p:spPr>
          <a:xfrm>
            <a:off x="1071870" y="1691020"/>
            <a:ext cx="7913872" cy="630942"/>
          </a:xfrm>
          <a:prstGeom prst="rect">
            <a:avLst/>
          </a:prstGeom>
        </p:spPr>
        <p:txBody>
          <a:bodyPr wrap="square">
            <a:spAutoFit/>
          </a:bodyPr>
          <a:lstStyle/>
          <a:p>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Identify the items of clothing. You can use </a:t>
            </a:r>
            <a:r>
              <a:rPr lang="es-MX" sz="1700" i="1" dirty="0">
                <a:solidFill>
                  <a:schemeClr val="tx1">
                    <a:lumMod val="85000"/>
                    <a:lumOff val="15000"/>
                  </a:schemeClr>
                </a:solidFill>
                <a:latin typeface="Segoe UI Semibold" panose="020B0702040204020203" pitchFamily="34" charset="0"/>
                <a:cs typeface="Segoe UI Semibold" panose="020B0702040204020203" pitchFamily="34" charset="0"/>
              </a:rPr>
              <a:t>there is / there are </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from past classes. </a:t>
            </a:r>
          </a:p>
          <a:p>
            <a:endParaRPr lang="es-MX" b="1"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9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5"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100" name="To Be + Feeling / Emotion"/>
          <p:cNvSpPr txBox="1"/>
          <p:nvPr/>
        </p:nvSpPr>
        <p:spPr>
          <a:xfrm>
            <a:off x="5127031" y="1478290"/>
            <a:ext cx="3577660" cy="5058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000">
                <a:solidFill>
                  <a:schemeClr val="accent5"/>
                </a:solidFill>
              </a:defRPr>
            </a:lvl1pPr>
          </a:lstStyle>
          <a:p>
            <a:endParaRPr lang="es-MX" sz="1800" dirty="0">
              <a:solidFill>
                <a:schemeClr val="tx1">
                  <a:lumMod val="75000"/>
                  <a:lumOff val="25000"/>
                </a:schemeClr>
              </a:solidFill>
              <a:latin typeface="Segoe UI Semibold" panose="020B0702040204020203" pitchFamily="34" charset="0"/>
              <a:cs typeface="Segoe UI Semibold" panose="020B0702040204020203" pitchFamily="34" charset="0"/>
            </a:endParaRPr>
          </a:p>
          <a:p>
            <a:r>
              <a:rPr lang="es-MX" sz="1800" b="1" dirty="0">
                <a:solidFill>
                  <a:srgbClr val="532C7E"/>
                </a:solidFill>
                <a:latin typeface="Segoe Script" panose="030B0504020000000003" pitchFamily="66" charset="0"/>
                <a:cs typeface="Segoe UI Semibold" panose="020B0702040204020203" pitchFamily="34" charset="0"/>
              </a:rPr>
              <a:t>There is a skirt</a:t>
            </a:r>
          </a:p>
          <a:p>
            <a:r>
              <a:rPr lang="es-MX" sz="1800" b="1" dirty="0">
                <a:solidFill>
                  <a:srgbClr val="8E1C58"/>
                </a:solidFill>
                <a:latin typeface="Segoe Script" panose="030B0504020000000003" pitchFamily="66" charset="0"/>
                <a:cs typeface="Segoe UI Semibold" panose="020B0702040204020203" pitchFamily="34" charset="0"/>
              </a:rPr>
              <a:t>There is a pants</a:t>
            </a:r>
          </a:p>
          <a:p>
            <a:r>
              <a:rPr lang="es-MX" sz="1800" b="1" dirty="0">
                <a:solidFill>
                  <a:srgbClr val="C07E4D"/>
                </a:solidFill>
                <a:latin typeface="Segoe Script" panose="030B0504020000000003" pitchFamily="66" charset="0"/>
                <a:cs typeface="Segoe UI Semibold" panose="020B0702040204020203" pitchFamily="34" charset="0"/>
              </a:rPr>
              <a:t>There is a hat</a:t>
            </a:r>
          </a:p>
          <a:p>
            <a:r>
              <a:rPr lang="es-MX" sz="1800" b="1" dirty="0">
                <a:solidFill>
                  <a:srgbClr val="D1B44D"/>
                </a:solidFill>
                <a:latin typeface="Segoe Script" panose="030B0504020000000003" pitchFamily="66" charset="0"/>
                <a:cs typeface="Segoe UI Semibold" panose="020B0702040204020203" pitchFamily="34" charset="0"/>
              </a:rPr>
              <a:t>There is a clothespin</a:t>
            </a:r>
          </a:p>
          <a:p>
            <a:r>
              <a:rPr lang="es-MX" sz="1800" b="1" dirty="0">
                <a:solidFill>
                  <a:srgbClr val="468C8B"/>
                </a:solidFill>
                <a:latin typeface="Segoe Script" panose="030B0504020000000003" pitchFamily="66" charset="0"/>
                <a:cs typeface="Segoe UI Semibold" panose="020B0702040204020203" pitchFamily="34" charset="0"/>
              </a:rPr>
              <a:t>There is a watch</a:t>
            </a:r>
          </a:p>
          <a:p>
            <a:r>
              <a:rPr lang="es-MX" sz="1800" b="1" dirty="0">
                <a:solidFill>
                  <a:srgbClr val="532C7E"/>
                </a:solidFill>
                <a:latin typeface="Segoe Script" panose="030B0504020000000003" pitchFamily="66" charset="0"/>
                <a:cs typeface="Segoe UI Semibold" panose="020B0702040204020203" pitchFamily="34" charset="0"/>
              </a:rPr>
              <a:t>There is a shoe</a:t>
            </a:r>
          </a:p>
          <a:p>
            <a:r>
              <a:rPr lang="es-MX" sz="1800" b="1" dirty="0">
                <a:solidFill>
                  <a:srgbClr val="8E1C58"/>
                </a:solidFill>
                <a:latin typeface="Segoe Script" panose="030B0504020000000003" pitchFamily="66" charset="0"/>
                <a:cs typeface="Segoe UI Semibold" panose="020B0702040204020203" pitchFamily="34" charset="0"/>
              </a:rPr>
              <a:t>There is a tie</a:t>
            </a:r>
          </a:p>
          <a:p>
            <a:r>
              <a:rPr lang="es-MX" sz="1800" b="1" dirty="0">
                <a:solidFill>
                  <a:srgbClr val="C07E4D"/>
                </a:solidFill>
                <a:latin typeface="Segoe Script" panose="030B0504020000000003" pitchFamily="66" charset="0"/>
                <a:cs typeface="Segoe UI Semibold" panose="020B0702040204020203" pitchFamily="34" charset="0"/>
              </a:rPr>
              <a:t>There is a briefcase</a:t>
            </a:r>
          </a:p>
          <a:p>
            <a:r>
              <a:rPr lang="es-MX" sz="1800" b="1" dirty="0">
                <a:solidFill>
                  <a:srgbClr val="D1B44D"/>
                </a:solidFill>
                <a:latin typeface="Segoe Script" panose="030B0504020000000003" pitchFamily="66" charset="0"/>
                <a:cs typeface="Segoe UI Semibold" panose="020B0702040204020203" pitchFamily="34" charset="0"/>
              </a:rPr>
              <a:t>There is a dress</a:t>
            </a:r>
          </a:p>
          <a:p>
            <a:r>
              <a:rPr lang="es-MX" sz="1800" b="1" dirty="0">
                <a:solidFill>
                  <a:srgbClr val="468C8B"/>
                </a:solidFill>
                <a:latin typeface="Segoe Script" panose="030B0504020000000003" pitchFamily="66" charset="0"/>
                <a:cs typeface="Segoe UI Semibold" panose="020B0702040204020203" pitchFamily="34" charset="0"/>
              </a:rPr>
              <a:t>There are a women’s undereear</a:t>
            </a:r>
          </a:p>
          <a:p>
            <a:r>
              <a:rPr lang="es-MX" sz="1800" b="1" dirty="0">
                <a:solidFill>
                  <a:srgbClr val="532C7E"/>
                </a:solidFill>
                <a:latin typeface="Segoe Script" panose="030B0504020000000003" pitchFamily="66" charset="0"/>
                <a:cs typeface="Segoe UI Semibold" panose="020B0702040204020203" pitchFamily="34" charset="0"/>
              </a:rPr>
              <a:t>There is a lipstick</a:t>
            </a:r>
          </a:p>
          <a:p>
            <a:r>
              <a:rPr lang="es-MX" sz="1800" b="1" dirty="0">
                <a:solidFill>
                  <a:srgbClr val="8E1C58"/>
                </a:solidFill>
                <a:latin typeface="Segoe Script" panose="030B0504020000000003" pitchFamily="66" charset="0"/>
                <a:cs typeface="Segoe UI Semibold" panose="020B0702040204020203" pitchFamily="34" charset="0"/>
              </a:rPr>
              <a:t>There is a umbrella</a:t>
            </a:r>
          </a:p>
          <a:p>
            <a:r>
              <a:rPr lang="es-MX" sz="1800" b="1" dirty="0">
                <a:solidFill>
                  <a:srgbClr val="8E1C58"/>
                </a:solidFill>
                <a:latin typeface="Segoe Script" panose="030B0504020000000003" pitchFamily="66" charset="0"/>
                <a:cs typeface="Segoe UI Semibold" panose="020B0702040204020203" pitchFamily="34" charset="0"/>
              </a:rPr>
              <a:t>There is a purse</a:t>
            </a:r>
          </a:p>
          <a:p>
            <a:r>
              <a:rPr lang="es-MX" sz="1800" b="1" dirty="0">
                <a:solidFill>
                  <a:srgbClr val="C07E4D"/>
                </a:solidFill>
                <a:latin typeface="Segoe Script" panose="030B0504020000000003" pitchFamily="66" charset="0"/>
                <a:cs typeface="Segoe UI Semibold" panose="020B0702040204020203" pitchFamily="34" charset="0"/>
              </a:rPr>
              <a:t>There is a women’s shoes</a:t>
            </a:r>
          </a:p>
          <a:p>
            <a:r>
              <a:rPr lang="es-MX" sz="1800" b="1" dirty="0">
                <a:solidFill>
                  <a:srgbClr val="C07E4D"/>
                </a:solidFill>
                <a:latin typeface="Segoe Script" panose="030B0504020000000003" pitchFamily="66" charset="0"/>
                <a:cs typeface="Segoe UI Semibold" panose="020B0702040204020203" pitchFamily="34" charset="0"/>
              </a:rPr>
              <a:t>There is a glasses</a:t>
            </a:r>
          </a:p>
          <a:p>
            <a:r>
              <a:rPr lang="es-MX" sz="1800" b="1" dirty="0">
                <a:solidFill>
                  <a:srgbClr val="C07E4D"/>
                </a:solidFill>
                <a:latin typeface="Segoe Script" panose="030B0504020000000003" pitchFamily="66" charset="0"/>
                <a:cs typeface="Segoe UI Semibold" panose="020B0702040204020203" pitchFamily="34" charset="0"/>
              </a:rPr>
              <a:t>There is a ring?</a:t>
            </a:r>
          </a:p>
        </p:txBody>
      </p:sp>
      <p:pic>
        <p:nvPicPr>
          <p:cNvPr id="96" name="Picture 4" descr="Resultado de imagen para Ropa"/>
          <p:cNvPicPr>
            <a:picLocks noChangeAspect="1" noChangeArrowheads="1"/>
          </p:cNvPicPr>
          <p:nvPr/>
        </p:nvPicPr>
        <p:blipFill rotWithShape="1">
          <a:blip r:embed="rId7">
            <a:lum bright="6000"/>
            <a:extLst>
              <a:ext uri="{28A0092B-C50C-407E-A947-70E740481C1C}">
                <a14:useLocalDpi xmlns:a14="http://schemas.microsoft.com/office/drawing/2010/main" val="0"/>
              </a:ext>
            </a:extLst>
          </a:blip>
          <a:srcRect l="5253" t="5253" r="4729" b="4729"/>
          <a:stretch/>
        </p:blipFill>
        <p:spPr bwMode="auto">
          <a:xfrm>
            <a:off x="1193999" y="2221197"/>
            <a:ext cx="3700350" cy="3700351"/>
          </a:xfrm>
          <a:prstGeom prst="rect">
            <a:avLst/>
          </a:prstGeom>
          <a:noFill/>
          <a:extLst>
            <a:ext uri="{909E8E84-426E-40DD-AFC4-6F175D3DCCD1}">
              <a14:hiddenFill xmlns:a14="http://schemas.microsoft.com/office/drawing/2010/main">
                <a:solidFill>
                  <a:srgbClr val="FFFFFF"/>
                </a:solidFill>
              </a14:hiddenFill>
            </a:ext>
          </a:extLst>
        </p:spPr>
      </p:pic>
      <p:sp>
        <p:nvSpPr>
          <p:cNvPr id="9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n-US" sz="3200" dirty="0">
                <a:solidFill>
                  <a:srgbClr val="B3713F"/>
                </a:solidFill>
                <a:latin typeface="Segoe UI" panose="020B0502040204020203" pitchFamily="34" charset="0"/>
                <a:cs typeface="Segoe UI" panose="020B0502040204020203" pitchFamily="34" charset="0"/>
              </a:rPr>
              <a:t>Items of Clothing</a:t>
            </a:r>
            <a:endParaRPr lang="es-MX" sz="3200" dirty="0">
              <a:solidFill>
                <a:srgbClr val="B3713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3313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24" name="Folded Corner 37">
            <a:extLst>
              <a:ext uri="{FF2B5EF4-FFF2-40B4-BE49-F238E27FC236}">
                <a16:creationId xmlns:a16="http://schemas.microsoft.com/office/drawing/2014/main" id="{A25B3659-C9E4-4407-9001-ADFE2EBBF81C}"/>
              </a:ext>
            </a:extLst>
          </p:cNvPr>
          <p:cNvSpPr/>
          <p:nvPr/>
        </p:nvSpPr>
        <p:spPr>
          <a:xfrm>
            <a:off x="7368127" y="6542980"/>
            <a:ext cx="205068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9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dirty="0">
                <a:solidFill>
                  <a:srgbClr val="CCAC38"/>
                </a:solidFill>
                <a:latin typeface="Segoe UI" panose="020B0502040204020203" pitchFamily="34" charset="0"/>
                <a:cs typeface="Segoe UI" panose="020B0502040204020203" pitchFamily="34" charset="0"/>
              </a:rPr>
              <a:t>What are you wearing? </a:t>
            </a:r>
          </a:p>
        </p:txBody>
      </p:sp>
      <p:sp>
        <p:nvSpPr>
          <p:cNvPr id="54" name="Folded Corner 36">
            <a:extLst>
              <a:ext uri="{FF2B5EF4-FFF2-40B4-BE49-F238E27FC236}">
                <a16:creationId xmlns:a16="http://schemas.microsoft.com/office/drawing/2014/main" id="{4B0DE6FE-07D2-4874-B6F2-40336800929A}"/>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131" name="Where am I from?…"/>
          <p:cNvSpPr txBox="1"/>
          <p:nvPr/>
        </p:nvSpPr>
        <p:spPr>
          <a:xfrm>
            <a:off x="1107028" y="2597203"/>
            <a:ext cx="3084209" cy="3534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buSzPct val="100000"/>
              <a:defRPr sz="3000">
                <a:solidFill>
                  <a:schemeClr val="accent1">
                    <a:hueOff val="114395"/>
                    <a:lumOff val="-24975"/>
                  </a:schemeClr>
                </a:solidFill>
              </a:defRPr>
            </a:pPr>
            <a:r>
              <a:rPr lang="en-US" sz="1700" b="1" dirty="0">
                <a:solidFill>
                  <a:srgbClr val="48266E"/>
                </a:solidFill>
                <a:latin typeface="Segoe Script" panose="030B0504020000000003" pitchFamily="66" charset="0"/>
                <a:cs typeface="Segoe UI Semibold" panose="020B0702040204020203" pitchFamily="34" charset="0"/>
              </a:rPr>
              <a:t>1) Hey David! What are you wearing today?</a:t>
            </a:r>
            <a:endParaRPr lang="es-MX" sz="1700" b="1" dirty="0">
              <a:solidFill>
                <a:srgbClr val="48266E"/>
              </a:solidFill>
              <a:latin typeface="Segoe Script" panose="030B0504020000000003" pitchFamily="66" charset="0"/>
              <a:cs typeface="Segoe UI Semibold" panose="020B0702040204020203" pitchFamily="34" charset="0"/>
            </a:endParaRPr>
          </a:p>
          <a:p>
            <a:pPr>
              <a:buSzPct val="100000"/>
              <a:defRPr sz="3000">
                <a:solidFill>
                  <a:schemeClr val="accent1">
                    <a:hueOff val="114395"/>
                    <a:lumOff val="-24975"/>
                  </a:schemeClr>
                </a:solidFill>
              </a:defRPr>
            </a:pPr>
            <a:r>
              <a:rPr lang="es-MX" sz="1700" b="1" dirty="0">
                <a:solidFill>
                  <a:srgbClr val="8E1C58"/>
                </a:solidFill>
                <a:latin typeface="Segoe Script" panose="030B0504020000000003" pitchFamily="66" charset="0"/>
                <a:cs typeface="Segoe UI Semibold" panose="020B0702040204020203" pitchFamily="34" charset="0"/>
              </a:rPr>
              <a:t>2) I’m wearing jeans, a shirt and trainers.</a:t>
            </a:r>
          </a:p>
          <a:p>
            <a:pPr>
              <a:buSzPct val="100000"/>
              <a:defRPr sz="3000">
                <a:solidFill>
                  <a:schemeClr val="accent1">
                    <a:hueOff val="114395"/>
                    <a:lumOff val="-24975"/>
                  </a:schemeClr>
                </a:solidFill>
              </a:defRPr>
            </a:pPr>
            <a:endParaRPr sz="1900" dirty="0">
              <a:solidFill>
                <a:schemeClr val="tx1">
                  <a:lumMod val="85000"/>
                  <a:lumOff val="15000"/>
                </a:schemeClr>
              </a:solidFill>
              <a:latin typeface="Segoe Script" panose="030B0504020000000003" pitchFamily="66" charset="0"/>
              <a:cs typeface="Segoe UI Semibold" panose="020B0702040204020203" pitchFamily="34" charset="0"/>
            </a:endParaRPr>
          </a:p>
          <a:p>
            <a:pPr>
              <a:buSzPct val="100000"/>
              <a:defRPr sz="3000">
                <a:solidFill>
                  <a:schemeClr val="accent2">
                    <a:hueOff val="258623"/>
                    <a:satOff val="16006"/>
                    <a:lumOff val="-25223"/>
                  </a:schemeClr>
                </a:solidFill>
              </a:defRPr>
            </a:pPr>
            <a:r>
              <a:rPr lang="es-MX" sz="1700" dirty="0">
                <a:solidFill>
                  <a:schemeClr val="tx1">
                    <a:lumMod val="75000"/>
                    <a:lumOff val="25000"/>
                  </a:schemeClr>
                </a:solidFill>
                <a:latin typeface="Segoe UI Semibold" panose="020B0702040204020203" pitchFamily="34" charset="0"/>
                <a:cs typeface="Segoe UI Semibold" panose="020B0702040204020203" pitchFamily="34" charset="0"/>
              </a:rPr>
              <a:t>Can you remember what your classmates are wearing?</a:t>
            </a:r>
          </a:p>
          <a:p>
            <a:pPr>
              <a:buSzPct val="100000"/>
              <a:defRPr sz="3000">
                <a:solidFill>
                  <a:schemeClr val="accent2">
                    <a:hueOff val="258623"/>
                    <a:satOff val="16006"/>
                    <a:lumOff val="-25223"/>
                  </a:schemeClr>
                </a:solidFill>
              </a:defRPr>
            </a:pPr>
            <a:endParaRPr lang="es-MX" sz="17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buSzPct val="100000"/>
              <a:defRPr sz="3000">
                <a:solidFill>
                  <a:schemeClr val="accent2">
                    <a:hueOff val="258623"/>
                    <a:satOff val="16006"/>
                    <a:lumOff val="-25223"/>
                  </a:schemeClr>
                </a:solidFill>
              </a:defRPr>
            </a:pPr>
            <a:r>
              <a:rPr lang="es-MX" sz="1700" b="1" dirty="0">
                <a:solidFill>
                  <a:srgbClr val="B3713F"/>
                </a:solidFill>
                <a:latin typeface="Segoe Script" panose="030B0504020000000003" pitchFamily="66" charset="0"/>
                <a:cs typeface="Segoe UI Semibold" panose="020B0702040204020203" pitchFamily="34" charset="0"/>
              </a:rPr>
              <a:t>1) What is Sarah wearing today?</a:t>
            </a:r>
          </a:p>
          <a:p>
            <a:pPr>
              <a:buSzPct val="100000"/>
              <a:defRPr sz="3000">
                <a:solidFill>
                  <a:schemeClr val="accent2">
                    <a:hueOff val="258623"/>
                    <a:satOff val="16006"/>
                    <a:lumOff val="-25223"/>
                  </a:schemeClr>
                </a:solidFill>
              </a:defRPr>
            </a:pPr>
            <a:r>
              <a:rPr lang="es-MX" sz="1700" b="1" dirty="0">
                <a:solidFill>
                  <a:srgbClr val="CCAC38"/>
                </a:solidFill>
                <a:latin typeface="Segoe Script" panose="030B0504020000000003" pitchFamily="66" charset="0"/>
                <a:cs typeface="Segoe UI Semibold" panose="020B0702040204020203" pitchFamily="34" charset="0"/>
              </a:rPr>
              <a:t>2) Sarah is wearing a skirt, a blouse and a hat.</a:t>
            </a:r>
          </a:p>
          <a:p>
            <a:pPr>
              <a:buSzPct val="100000"/>
              <a:defRPr sz="3000">
                <a:solidFill>
                  <a:schemeClr val="accent2">
                    <a:hueOff val="258623"/>
                    <a:satOff val="16006"/>
                    <a:lumOff val="-25223"/>
                  </a:schemeClr>
                </a:solidFill>
              </a:defRPr>
            </a:pPr>
            <a:r>
              <a:rPr lang="es-MX" sz="1900" b="1" dirty="0">
                <a:solidFill>
                  <a:schemeClr val="tx1">
                    <a:lumMod val="85000"/>
                    <a:lumOff val="15000"/>
                  </a:schemeClr>
                </a:solidFill>
                <a:latin typeface="Segoe UI Semibold" panose="020B0702040204020203" pitchFamily="34" charset="0"/>
                <a:cs typeface="Segoe UI Semibold" panose="020B0702040204020203" pitchFamily="34" charset="0"/>
              </a:rPr>
              <a:t> </a:t>
            </a:r>
          </a:p>
        </p:txBody>
      </p:sp>
      <p:sp>
        <p:nvSpPr>
          <p:cNvPr id="93" name="Rectángulo 92">
            <a:extLst>
              <a:ext uri="{FF2B5EF4-FFF2-40B4-BE49-F238E27FC236}">
                <a16:creationId xmlns:a16="http://schemas.microsoft.com/office/drawing/2014/main" id="{68BD3F7A-E379-4397-A8A2-E0A9EB881595}"/>
              </a:ext>
            </a:extLst>
          </p:cNvPr>
          <p:cNvSpPr/>
          <p:nvPr/>
        </p:nvSpPr>
        <p:spPr>
          <a:xfrm>
            <a:off x="1050940" y="1844361"/>
            <a:ext cx="3445757" cy="615553"/>
          </a:xfrm>
          <a:prstGeom prst="rect">
            <a:avLst/>
          </a:prstGeom>
        </p:spPr>
        <p:txBody>
          <a:bodyPr wrap="square">
            <a:spAutoFit/>
          </a:bodyPr>
          <a:lstStyle/>
          <a:p>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Ask your classmates what they are wearing. </a:t>
            </a:r>
            <a:endParaRPr lang="es-MX" b="1"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pic>
        <p:nvPicPr>
          <p:cNvPr id="94" name="Picture 2" descr="Resultado de imagen para personas ropa casual"/>
          <p:cNvPicPr>
            <a:picLocks noChangeAspect="1" noChangeArrowheads="1"/>
          </p:cNvPicPr>
          <p:nvPr/>
        </p:nvPicPr>
        <p:blipFill rotWithShape="1">
          <a:blip r:embed="rId7">
            <a:lum bright="5000"/>
            <a:extLst>
              <a:ext uri="{28A0092B-C50C-407E-A947-70E740481C1C}">
                <a14:useLocalDpi xmlns:a14="http://schemas.microsoft.com/office/drawing/2010/main" val="0"/>
              </a:ext>
            </a:extLst>
          </a:blip>
          <a:srcRect t="2467" b="3100"/>
          <a:stretch/>
        </p:blipFill>
        <p:spPr bwMode="auto">
          <a:xfrm>
            <a:off x="4556875" y="1842290"/>
            <a:ext cx="4282424" cy="404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89082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1880</TotalTime>
  <Words>1879</Words>
  <Application>Microsoft Macintosh PowerPoint</Application>
  <PresentationFormat>A4 (210 x 297 mm)</PresentationFormat>
  <Paragraphs>331</Paragraphs>
  <Slides>28</Slides>
  <Notes>1</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28</vt:i4>
      </vt:variant>
    </vt:vector>
  </HeadingPairs>
  <TitlesOfParts>
    <vt:vector size="38" baseType="lpstr">
      <vt:lpstr>Arial</vt:lpstr>
      <vt:lpstr>Calibri</vt:lpstr>
      <vt:lpstr>Calibri Light</vt:lpstr>
      <vt:lpstr>Segoe Script</vt:lpstr>
      <vt:lpstr>Segoe UI</vt:lpstr>
      <vt:lpstr>Segoe UI Semibold</vt:lpstr>
      <vt:lpstr>Segoe UI Semilight</vt:lpstr>
      <vt:lpstr>Wingdings 2</vt:lpstr>
      <vt:lpstr>HDOfficeLightV0</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Laboratorio1</dc:creator>
  <cp:lastModifiedBy>Fernando De Montanaro</cp:lastModifiedBy>
  <cp:revision>183</cp:revision>
  <dcterms:created xsi:type="dcterms:W3CDTF">2018-12-13T17:25:35Z</dcterms:created>
  <dcterms:modified xsi:type="dcterms:W3CDTF">2020-04-18T22:18:22Z</dcterms:modified>
</cp:coreProperties>
</file>